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8" r:id="rId2"/>
  </p:sldMasterIdLst>
  <p:sldIdLst>
    <p:sldId id="256" r:id="rId3"/>
    <p:sldId id="270" r:id="rId4"/>
    <p:sldId id="277" r:id="rId5"/>
    <p:sldId id="278" r:id="rId6"/>
    <p:sldId id="257" r:id="rId7"/>
    <p:sldId id="258" r:id="rId8"/>
    <p:sldId id="259" r:id="rId9"/>
    <p:sldId id="260" r:id="rId10"/>
    <p:sldId id="261" r:id="rId11"/>
    <p:sldId id="272" r:id="rId12"/>
    <p:sldId id="262" r:id="rId13"/>
    <p:sldId id="263" r:id="rId14"/>
    <p:sldId id="264" r:id="rId15"/>
    <p:sldId id="265" r:id="rId16"/>
    <p:sldId id="266" r:id="rId17"/>
    <p:sldId id="271" r:id="rId18"/>
    <p:sldId id="280" r:id="rId19"/>
    <p:sldId id="279" r:id="rId20"/>
    <p:sldId id="281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117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OsenMa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2060575"/>
            <a:ext cx="7772400" cy="147161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3860800"/>
            <a:ext cx="6400800" cy="18732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6540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728222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23850" y="1412875"/>
            <a:ext cx="4135438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11688" y="1412875"/>
            <a:ext cx="4137025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1235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9927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8067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1813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966472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791248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2541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43688" y="260350"/>
            <a:ext cx="2105025" cy="62642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23850" y="260350"/>
            <a:ext cx="6167438" cy="62642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27740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AD8D91A-A2EE-4B54-B3C6-F6C67903BA9C}" type="datetime1">
              <a:rPr lang="en-US" smtClean="0"/>
              <a:pPr/>
              <a:t>12/15/2016</a:t>
            </a:fld>
            <a:endParaRPr lang="en-US" dirty="0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59A7B8-0EC4-44C9-AFEF-25E144F11C06}" type="datetime1">
              <a:rPr lang="en-US" smtClean="0"/>
              <a:pPr/>
              <a:t>12/15/2016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2BB47B5-C739-4DAE-AACD-CC58CA843AC4}" type="datetime1">
              <a:rPr lang="en-US" smtClean="0"/>
              <a:pPr/>
              <a:t>12/15/2016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72AE48-94E6-46E0-BE32-5F0716DE9115}" type="datetime1">
              <a:rPr lang="en-US" smtClean="0"/>
              <a:pPr/>
              <a:t>12/15/2016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84C285-8BCE-48FC-97D9-E2837AF38351}" type="datetime1">
              <a:rPr lang="en-US" smtClean="0"/>
              <a:pPr/>
              <a:t>12/15/2016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70D3E6-EF16-4488-94A4-211508FE4682}" type="datetime1">
              <a:rPr lang="en-US" smtClean="0"/>
              <a:pPr/>
              <a:t>12/15/2016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077FB3B-20DA-4D0E-BF16-8262B7156612}" type="datetime1">
              <a:rPr lang="en-US" smtClean="0"/>
              <a:pPr/>
              <a:t>12/15/2016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273C2C-6BD0-40EC-8D8D-4D51F089C5EB}" type="datetime1">
              <a:rPr lang="en-US" smtClean="0"/>
              <a:pPr/>
              <a:t>12/15/2016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377F5C-EDA7-4864-9756-35769B0E62CF}" type="datetime1">
              <a:rPr lang="en-US" smtClean="0"/>
              <a:pPr/>
              <a:t>12/15/2016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9785C6-EBAF-49D5-AD4D-BABF4DFAAD59}" type="datetime1">
              <a:rPr lang="en-US" smtClean="0"/>
              <a:pPr/>
              <a:t>12/15/2016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6A404122-9A3A-4FD8-98B8-22631F32846C}" type="datetime1">
              <a:rPr lang="en-US" smtClean="0"/>
              <a:pPr/>
              <a:t>12/15/2016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OsenSlaid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23850" y="260350"/>
            <a:ext cx="6408738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3850" y="1412875"/>
            <a:ext cx="8424863" cy="511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 eaLnBrk="1" latinLnBrk="0" hangingPunct="1"/>
            <a:fld id="{F8CFA630-13BB-46C4-BD44-B2C5F9B66074}" type="datetimeFigureOut">
              <a:rPr lang="en-US" smtClean="0"/>
              <a:pPr eaLnBrk="1" latinLnBrk="0" hangingPunct="1"/>
              <a:t>12/15/2016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 algn="r" eaLnBrk="1" latinLnBrk="0" hangingPunct="1"/>
            <a:fld id="{BC5217A8-0E06-4059-AC45-433E2E67A85D}" type="slidenum">
              <a:rPr kumimoji="0" lang="en-US" smtClean="0"/>
              <a:pPr algn="r" eaLnBrk="1" latinLnBrk="0" hangingPunct="1"/>
              <a:t>‹#›</a:t>
            </a:fld>
            <a:endParaRPr kumimoji="0" lang="en-US" sz="1100" dirty="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5.xml"/><Relationship Id="rId5" Type="http://schemas.openxmlformats.org/officeDocument/2006/relationships/image" Target="../media/image6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9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0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6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1.xml"/><Relationship Id="rId6" Type="http://schemas.openxmlformats.org/officeDocument/2006/relationships/hyperlink" Target="http://www.bonduelle.kz/mikroelementter-men-mineraldy-tuzdar" TargetMode="External"/><Relationship Id="rId5" Type="http://schemas.openxmlformats.org/officeDocument/2006/relationships/hyperlink" Target="http://www.bonduelle.kz/kokonister-sizdin-usteldegi-darumender-kozi" TargetMode="Externa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28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2.xml"/><Relationship Id="rId6" Type="http://schemas.openxmlformats.org/officeDocument/2006/relationships/hyperlink" Target="http://www.bonduelle.kz/mikroelementter-men-mineraldy-tuzdar" TargetMode="External"/><Relationship Id="rId5" Type="http://schemas.openxmlformats.org/officeDocument/2006/relationships/hyperlink" Target="http://www.bonduelle.kz/kokonister-sizdin-usteldegi-darumender-kozi" TargetMode="External"/><Relationship Id="rId4" Type="http://schemas.openxmlformats.org/officeDocument/2006/relationships/hyperlink" Target="http://www.bonduelle.kz/burshak-tukymdastardagy-aguyz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3.xml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5.xml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552" y="1336929"/>
            <a:ext cx="3888432" cy="1702160"/>
          </a:xfrm>
        </p:spPr>
        <p:txBody>
          <a:bodyPr>
            <a:normAutofit fontScale="90000"/>
          </a:bodyPr>
          <a:lstStyle/>
          <a:p>
            <a:r>
              <a:rPr lang="ru-RU" sz="6000" dirty="0" err="1">
                <a:solidFill>
                  <a:schemeClr val="bg1"/>
                </a:solidFill>
                <a:cs typeface="Aharoni" pitchFamily="2" charset="-79"/>
              </a:rPr>
              <a:t>Дұрыс</a:t>
            </a:r>
            <a:r>
              <a:rPr lang="ru-RU" sz="6000" dirty="0">
                <a:solidFill>
                  <a:schemeClr val="bg1"/>
                </a:solidFill>
                <a:cs typeface="Aharoni" pitchFamily="2" charset="-79"/>
              </a:rPr>
              <a:t> </a:t>
            </a:r>
            <a:r>
              <a:rPr lang="ru-RU" sz="6000" dirty="0" err="1">
                <a:solidFill>
                  <a:schemeClr val="bg1"/>
                </a:solidFill>
                <a:cs typeface="Aharoni" pitchFamily="2" charset="-79"/>
              </a:rPr>
              <a:t>тамақтану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611560" y="3026491"/>
            <a:ext cx="3309803" cy="1260629"/>
          </a:xfrm>
        </p:spPr>
        <p:txBody>
          <a:bodyPr/>
          <a:lstStyle/>
          <a:p>
            <a:r>
              <a:rPr lang="ru-RU" dirty="0" err="1"/>
              <a:t>Дұрыс</a:t>
            </a:r>
            <a:r>
              <a:rPr lang="ru-RU" dirty="0"/>
              <a:t> </a:t>
            </a:r>
            <a:r>
              <a:rPr lang="ru-RU" dirty="0" err="1"/>
              <a:t>тамақтану</a:t>
            </a:r>
            <a:r>
              <a:rPr lang="ru-RU" dirty="0"/>
              <a:t> – </a:t>
            </a:r>
            <a:r>
              <a:rPr lang="ru-RU" dirty="0" err="1"/>
              <a:t>денсаулықты</a:t>
            </a:r>
            <a:r>
              <a:rPr lang="ru-RU" dirty="0"/>
              <a:t> </a:t>
            </a:r>
            <a:r>
              <a:rPr lang="ru-RU" dirty="0" err="1"/>
              <a:t>сақтаудың</a:t>
            </a:r>
            <a:r>
              <a:rPr lang="ru-RU" dirty="0"/>
              <a:t> </a:t>
            </a:r>
            <a:r>
              <a:rPr lang="ru-RU" dirty="0" err="1"/>
              <a:t>кепілі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2052" name="Picture 4" descr="D:\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3045" y="2016448"/>
            <a:ext cx="3675787" cy="2045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frukty-ovoshi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469" y="4010647"/>
            <a:ext cx="3651136" cy="2031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Fruits-and-Vegetabl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868" y="0"/>
            <a:ext cx="3623965" cy="201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237">
        <p:split orient="vert"/>
      </p:transition>
    </mc:Choice>
    <mc:Fallback xmlns="">
      <p:transition spd="slow" advTm="4237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shutterstock_919856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"/>
            <a:ext cx="9252520" cy="8196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95536" y="-382860"/>
            <a:ext cx="7024744" cy="1143000"/>
          </a:xfrm>
        </p:spPr>
        <p:txBody>
          <a:bodyPr>
            <a:normAutofit/>
          </a:bodyPr>
          <a:lstStyle/>
          <a:p>
            <a:r>
              <a:rPr lang="ru-RU" dirty="0" err="1">
                <a:solidFill>
                  <a:schemeClr val="bg1"/>
                </a:solidFill>
              </a:rPr>
              <a:t>Білген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жөн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6444208" y="2276872"/>
            <a:ext cx="2664296" cy="2448272"/>
          </a:xfrm>
        </p:spPr>
        <p:txBody>
          <a:bodyPr>
            <a:normAutofit fontScale="92500"/>
          </a:bodyPr>
          <a:lstStyle/>
          <a:p>
            <a:r>
              <a:rPr lang="ru-RU" dirty="0" err="1" smtClean="0">
                <a:solidFill>
                  <a:schemeClr val="bg1"/>
                </a:solidFill>
              </a:rPr>
              <a:t>Көптеген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аурулардың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туындау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қаупін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азайту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үшін</a:t>
            </a:r>
            <a:r>
              <a:rPr lang="ru-RU" dirty="0">
                <a:solidFill>
                  <a:schemeClr val="bg1"/>
                </a:solidFill>
              </a:rPr>
              <a:t> не </a:t>
            </a:r>
            <a:r>
              <a:rPr lang="ru-RU" dirty="0" err="1">
                <a:solidFill>
                  <a:schemeClr val="bg1"/>
                </a:solidFill>
              </a:rPr>
              <a:t>жеу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қажеттігін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білген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жөн</a:t>
            </a:r>
            <a:r>
              <a:rPr lang="ru-RU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-73881" y="762490"/>
            <a:ext cx="2818696" cy="58265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None/>
            </a:pPr>
            <a:r>
              <a:rPr lang="ru-RU" dirty="0" err="1" smtClean="0">
                <a:solidFill>
                  <a:schemeClr val="bg1"/>
                </a:solidFill>
              </a:rPr>
              <a:t>Біздің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денсаулық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біздің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тамақтануымызбен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күшті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байланыста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екенін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барлығы</a:t>
            </a:r>
            <a:r>
              <a:rPr lang="ru-RU" dirty="0" smtClean="0">
                <a:solidFill>
                  <a:schemeClr val="bg1"/>
                </a:solidFill>
              </a:rPr>
              <a:t> да </a:t>
            </a:r>
            <a:r>
              <a:rPr lang="ru-RU" dirty="0" err="1" smtClean="0">
                <a:solidFill>
                  <a:schemeClr val="bg1"/>
                </a:solidFill>
              </a:rPr>
              <a:t>біледі</a:t>
            </a:r>
            <a:r>
              <a:rPr lang="ru-RU" dirty="0" smtClean="0">
                <a:solidFill>
                  <a:schemeClr val="bg1"/>
                </a:solidFill>
              </a:rPr>
              <a:t>. 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6444208" y="188640"/>
            <a:ext cx="2592288" cy="208823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chemeClr val="bg1"/>
                </a:solidFill>
              </a:rPr>
              <a:t>Осы </a:t>
            </a:r>
            <a:r>
              <a:rPr lang="ru-RU" dirty="0" err="1" smtClean="0">
                <a:solidFill>
                  <a:schemeClr val="bg1"/>
                </a:solidFill>
              </a:rPr>
              <a:t>тақырыптағы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ғылыми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зерттеулердің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нәтижелері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өте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қызық</a:t>
            </a:r>
            <a:r>
              <a:rPr lang="ru-RU" dirty="0" smtClean="0">
                <a:solidFill>
                  <a:schemeClr val="bg1"/>
                </a:solidFill>
              </a:rPr>
              <a:t>. </a:t>
            </a:r>
            <a:endParaRPr lang="ru-RU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6194386"/>
      </p:ext>
    </p:extLst>
  </p:cSld>
  <p:clrMapOvr>
    <a:masterClrMapping/>
  </p:clrMapOvr>
  <p:transition spd="slow" advTm="21691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Victoria\Desktop\Снимок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7"/>
            <a:ext cx="7473186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D:\0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133" y="3068960"/>
            <a:ext cx="5166379" cy="3313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35285019"/>
      </p:ext>
    </p:extLst>
  </p:cSld>
  <p:clrMapOvr>
    <a:masterClrMapping/>
  </p:clrMapOvr>
  <p:transition spd="slow" advTm="35791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D:\pho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692696"/>
            <a:ext cx="6368958" cy="3538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4005064"/>
            <a:ext cx="7416825" cy="2403629"/>
          </a:xfrm>
        </p:spPr>
        <p:txBody>
          <a:bodyPr>
            <a:normAutofit fontScale="85000" lnSpcReduction="20000"/>
          </a:bodyPr>
          <a:lstStyle/>
          <a:p>
            <a:pPr marL="68580" indent="0">
              <a:buNone/>
            </a:pPr>
            <a:r>
              <a:rPr lang="ru-RU" dirty="0" err="1"/>
              <a:t>Тамақтану</a:t>
            </a:r>
            <a:r>
              <a:rPr lang="ru-RU" dirty="0"/>
              <a:t> </a:t>
            </a:r>
            <a:r>
              <a:rPr lang="ru-RU" dirty="0" err="1"/>
              <a:t>режимі</a:t>
            </a:r>
            <a:r>
              <a:rPr lang="ru-RU" dirty="0"/>
              <a:t> </a:t>
            </a:r>
            <a:r>
              <a:rPr lang="ru-RU" dirty="0" err="1"/>
              <a:t>және</a:t>
            </a:r>
            <a:r>
              <a:rPr lang="ru-RU" dirty="0"/>
              <a:t> </a:t>
            </a:r>
            <a:r>
              <a:rPr lang="ru-RU" dirty="0" err="1"/>
              <a:t>құрамы</a:t>
            </a:r>
            <a:r>
              <a:rPr lang="ru-RU" dirty="0"/>
              <a:t> </a:t>
            </a:r>
            <a:r>
              <a:rPr lang="ru-RU" dirty="0" err="1"/>
              <a:t>төмендегі</a:t>
            </a:r>
            <a:r>
              <a:rPr lang="ru-RU" dirty="0"/>
              <a:t> </a:t>
            </a:r>
            <a:r>
              <a:rPr lang="ru-RU" dirty="0" err="1"/>
              <a:t>проценттік</a:t>
            </a:r>
            <a:r>
              <a:rPr lang="ru-RU" dirty="0"/>
              <a:t> </a:t>
            </a:r>
            <a:r>
              <a:rPr lang="ru-RU" dirty="0" err="1"/>
              <a:t>қатынас</a:t>
            </a:r>
            <a:r>
              <a:rPr lang="ru-RU" dirty="0"/>
              <a:t> </a:t>
            </a:r>
            <a:r>
              <a:rPr lang="ru-RU" dirty="0" err="1"/>
              <a:t>негізінде</a:t>
            </a:r>
            <a:r>
              <a:rPr lang="ru-RU" dirty="0"/>
              <a:t> </a:t>
            </a:r>
            <a:r>
              <a:rPr lang="ru-RU" dirty="0" err="1"/>
              <a:t>жүруі</a:t>
            </a:r>
            <a:r>
              <a:rPr lang="ru-RU" dirty="0"/>
              <a:t> </a:t>
            </a:r>
            <a:r>
              <a:rPr lang="ru-RU" dirty="0" err="1"/>
              <a:t>қажет</a:t>
            </a:r>
            <a:r>
              <a:rPr lang="ru-RU" dirty="0"/>
              <a:t>:</a:t>
            </a:r>
          </a:p>
          <a:p>
            <a:r>
              <a:rPr lang="ru-RU" dirty="0" err="1" smtClean="0"/>
              <a:t>Таңертеңгілік</a:t>
            </a:r>
            <a:r>
              <a:rPr lang="ru-RU" dirty="0" smtClean="0"/>
              <a:t> </a:t>
            </a:r>
            <a:r>
              <a:rPr lang="ru-RU" dirty="0"/>
              <a:t>ас 7.30 – 8.00 25% </a:t>
            </a:r>
          </a:p>
          <a:p>
            <a:r>
              <a:rPr lang="ru-RU" dirty="0" err="1" smtClean="0"/>
              <a:t>Таңертеңгілік</a:t>
            </a:r>
            <a:r>
              <a:rPr lang="ru-RU" dirty="0" smtClean="0"/>
              <a:t> </a:t>
            </a:r>
            <a:r>
              <a:rPr lang="ru-RU" dirty="0"/>
              <a:t>ас 11.00 – 11.30 10% </a:t>
            </a:r>
          </a:p>
          <a:p>
            <a:r>
              <a:rPr lang="ru-RU" dirty="0" err="1" smtClean="0"/>
              <a:t>Түскі</a:t>
            </a:r>
            <a:r>
              <a:rPr lang="ru-RU" dirty="0" smtClean="0"/>
              <a:t> </a:t>
            </a:r>
            <a:r>
              <a:rPr lang="ru-RU" dirty="0"/>
              <a:t>ас 14.00 – 14.30 35% </a:t>
            </a:r>
          </a:p>
          <a:p>
            <a:r>
              <a:rPr lang="ru-RU" dirty="0" err="1" smtClean="0"/>
              <a:t>Түстен</a:t>
            </a:r>
            <a:r>
              <a:rPr lang="ru-RU" dirty="0" smtClean="0"/>
              <a:t> </a:t>
            </a:r>
            <a:r>
              <a:rPr lang="ru-RU" dirty="0" err="1"/>
              <a:t>кейінгі</a:t>
            </a:r>
            <a:r>
              <a:rPr lang="ru-RU" dirty="0"/>
              <a:t> ас 16.30 – 17.00 10% </a:t>
            </a:r>
          </a:p>
          <a:p>
            <a:r>
              <a:rPr lang="ru-RU" dirty="0" err="1" smtClean="0"/>
              <a:t>Кешкі</a:t>
            </a:r>
            <a:r>
              <a:rPr lang="ru-RU" dirty="0" smtClean="0"/>
              <a:t> </a:t>
            </a:r>
            <a:r>
              <a:rPr lang="ru-RU" dirty="0"/>
              <a:t>ас 19.00 – 20.00 20%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3632735"/>
      </p:ext>
    </p:extLst>
  </p:cSld>
  <p:clrMapOvr>
    <a:masterClrMapping/>
  </p:clrMapOvr>
  <p:transition spd="slow" advTm="35586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25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6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7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3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4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250" autoRev="1" fill="remove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7" dur="250" autoRev="1" fill="remove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50" autoRev="1" fill="remove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44008" y="764704"/>
            <a:ext cx="3304572" cy="1463153"/>
          </a:xfrm>
        </p:spPr>
        <p:txBody>
          <a:bodyPr>
            <a:normAutofit/>
          </a:bodyPr>
          <a:lstStyle/>
          <a:p>
            <a:pPr algn="ctr"/>
            <a:r>
              <a:rPr lang="ru-RU" dirty="0" err="1"/>
              <a:t>Тамақтану</a:t>
            </a:r>
            <a:r>
              <a:rPr lang="ru-RU" dirty="0"/>
              <a:t> </a:t>
            </a:r>
            <a:r>
              <a:rPr lang="ru-RU" dirty="0" err="1" smtClean="0"/>
              <a:t>пирамидалары</a:t>
            </a: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idx="2"/>
          </p:nvPr>
        </p:nvSpPr>
        <p:spPr>
          <a:xfrm>
            <a:off x="4788024" y="2514266"/>
            <a:ext cx="3096344" cy="3146981"/>
          </a:xfrm>
        </p:spPr>
        <p:txBody>
          <a:bodyPr>
            <a:normAutofit/>
          </a:bodyPr>
          <a:lstStyle/>
          <a:p>
            <a:r>
              <a:rPr lang="ru-RU" sz="2000" dirty="0" err="1"/>
              <a:t>Өмір</a:t>
            </a:r>
            <a:r>
              <a:rPr lang="ru-RU" sz="2000" dirty="0"/>
              <a:t> </a:t>
            </a:r>
            <a:r>
              <a:rPr lang="ru-RU" sz="2000" dirty="0" err="1"/>
              <a:t>сүрудің</a:t>
            </a:r>
            <a:r>
              <a:rPr lang="ru-RU" sz="2000" dirty="0"/>
              <a:t> </a:t>
            </a:r>
            <a:r>
              <a:rPr lang="ru-RU" sz="2000" dirty="0" err="1"/>
              <a:t>салауатты</a:t>
            </a:r>
            <a:r>
              <a:rPr lang="ru-RU" sz="2000" dirty="0"/>
              <a:t> </a:t>
            </a:r>
            <a:r>
              <a:rPr lang="ru-RU" sz="2000" dirty="0" err="1"/>
              <a:t>мәнерінің</a:t>
            </a:r>
            <a:r>
              <a:rPr lang="ru-RU" sz="2000" dirty="0"/>
              <a:t>, </a:t>
            </a:r>
            <a:r>
              <a:rPr lang="ru-RU" sz="2000" dirty="0" err="1"/>
              <a:t>дене</a:t>
            </a:r>
            <a:r>
              <a:rPr lang="ru-RU" sz="2000" dirty="0"/>
              <a:t> </a:t>
            </a:r>
            <a:r>
              <a:rPr lang="ru-RU" sz="2000" dirty="0" err="1"/>
              <a:t>белсенділігінің</a:t>
            </a:r>
            <a:r>
              <a:rPr lang="ru-RU" sz="2000" dirty="0"/>
              <a:t> </a:t>
            </a:r>
            <a:r>
              <a:rPr lang="ru-RU" sz="2000" dirty="0" err="1"/>
              <a:t>негізі</a:t>
            </a:r>
            <a:r>
              <a:rPr lang="ru-RU" sz="2000" dirty="0"/>
              <a:t> </a:t>
            </a:r>
            <a:r>
              <a:rPr lang="ru-RU" sz="2000" dirty="0" err="1"/>
              <a:t>ретінде</a:t>
            </a:r>
            <a:r>
              <a:rPr lang="ru-RU" sz="2000" dirty="0"/>
              <a:t> </a:t>
            </a:r>
            <a:r>
              <a:rPr lang="ru-RU" sz="2000" dirty="0" err="1"/>
              <a:t>қолданылатын</a:t>
            </a:r>
            <a:r>
              <a:rPr lang="ru-RU" sz="2000" dirty="0"/>
              <a:t> </a:t>
            </a:r>
            <a:r>
              <a:rPr lang="en-US" sz="2000" dirty="0"/>
              <a:t>XXI </a:t>
            </a:r>
            <a:r>
              <a:rPr lang="ru-RU" sz="2000" dirty="0" err="1"/>
              <a:t>ғасырдың</a:t>
            </a:r>
            <a:r>
              <a:rPr lang="ru-RU" sz="2000" dirty="0"/>
              <a:t> </a:t>
            </a:r>
            <a:r>
              <a:rPr lang="ru-RU" sz="2000" dirty="0" err="1"/>
              <a:t>тамақтану</a:t>
            </a:r>
            <a:r>
              <a:rPr lang="ru-RU" sz="2000" dirty="0"/>
              <a:t> </a:t>
            </a:r>
            <a:r>
              <a:rPr lang="ru-RU" sz="2000" dirty="0" err="1"/>
              <a:t>пирамидасы</a:t>
            </a:r>
            <a:r>
              <a:rPr lang="ru-RU" sz="2000" dirty="0"/>
              <a:t>.</a:t>
            </a:r>
          </a:p>
        </p:txBody>
      </p:sp>
      <p:pic>
        <p:nvPicPr>
          <p:cNvPr id="4100" name="Picture 4" descr="D:\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911" y="1196752"/>
            <a:ext cx="3376617" cy="3191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5530">
        <p14:ripple/>
      </p:transition>
    </mc:Choice>
    <mc:Fallback xmlns="">
      <p:transition spd="slow" advTm="255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hoto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582" y="-1"/>
            <a:ext cx="4539993" cy="2550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calories-in-fruit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3510" y="2550215"/>
            <a:ext cx="4196065" cy="20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:\Fruits-and-Vegetabl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623" y="4571103"/>
            <a:ext cx="4176464" cy="2323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1272392"/>
            <a:ext cx="4176464" cy="5472608"/>
          </a:xfrm>
        </p:spPr>
        <p:txBody>
          <a:bodyPr>
            <a:noAutofit/>
          </a:bodyPr>
          <a:lstStyle/>
          <a:p>
            <a:r>
              <a:rPr lang="ru-RU" sz="1600" dirty="0" err="1"/>
              <a:t>Жеміс</a:t>
            </a:r>
            <a:r>
              <a:rPr lang="ru-RU" sz="1600" dirty="0"/>
              <a:t> — </a:t>
            </a:r>
            <a:r>
              <a:rPr lang="ru-RU" sz="1600" dirty="0" err="1"/>
              <a:t>адамға</a:t>
            </a:r>
            <a:r>
              <a:rPr lang="ru-RU" sz="1600" dirty="0"/>
              <a:t> </a:t>
            </a:r>
            <a:r>
              <a:rPr lang="ru-RU" sz="1600" dirty="0" err="1"/>
              <a:t>ең</a:t>
            </a:r>
            <a:r>
              <a:rPr lang="ru-RU" sz="1600" dirty="0"/>
              <a:t> </a:t>
            </a:r>
            <a:r>
              <a:rPr lang="ru-RU" sz="1600" dirty="0" err="1"/>
              <a:t>жұғымды</a:t>
            </a:r>
            <a:r>
              <a:rPr lang="ru-RU" sz="1600" dirty="0"/>
              <a:t> </a:t>
            </a:r>
            <a:r>
              <a:rPr lang="ru-RU" sz="1600" dirty="0" err="1"/>
              <a:t>тамақ</a:t>
            </a:r>
            <a:r>
              <a:rPr lang="ru-RU" sz="1600" dirty="0"/>
              <a:t>. </a:t>
            </a:r>
            <a:r>
              <a:rPr lang="ru-RU" sz="1600" dirty="0" err="1"/>
              <a:t>Сондықтан</a:t>
            </a:r>
            <a:r>
              <a:rPr lang="ru-RU" sz="1600" dirty="0"/>
              <a:t> </a:t>
            </a:r>
            <a:r>
              <a:rPr lang="ru-RU" sz="1600" dirty="0" err="1"/>
              <a:t>тізімді</a:t>
            </a:r>
            <a:r>
              <a:rPr lang="ru-RU" sz="1600" dirty="0"/>
              <a:t> </a:t>
            </a:r>
            <a:r>
              <a:rPr lang="ru-RU" sz="1600" dirty="0" err="1"/>
              <a:t>жемістен</a:t>
            </a:r>
            <a:r>
              <a:rPr lang="ru-RU" sz="1600" dirty="0"/>
              <a:t> </a:t>
            </a:r>
            <a:r>
              <a:rPr lang="ru-RU" sz="1600" dirty="0" err="1"/>
              <a:t>бастаймын</a:t>
            </a:r>
            <a:r>
              <a:rPr lang="ru-RU" sz="1600" dirty="0"/>
              <a:t>. </a:t>
            </a:r>
            <a:r>
              <a:rPr lang="ru-RU" sz="1600" dirty="0" err="1"/>
              <a:t>Жас</a:t>
            </a:r>
            <a:r>
              <a:rPr lang="ru-RU" sz="1600" dirty="0"/>
              <a:t> </a:t>
            </a:r>
            <a:r>
              <a:rPr lang="ru-RU" sz="1600" dirty="0" err="1"/>
              <a:t>жеміс</a:t>
            </a:r>
            <a:r>
              <a:rPr lang="ru-RU" sz="1600" dirty="0"/>
              <a:t> те, </a:t>
            </a:r>
            <a:r>
              <a:rPr lang="ru-RU" sz="1600" dirty="0" err="1"/>
              <a:t>кептірілген</a:t>
            </a:r>
            <a:r>
              <a:rPr lang="ru-RU" sz="1600" dirty="0"/>
              <a:t> </a:t>
            </a:r>
            <a:r>
              <a:rPr lang="ru-RU" sz="1600" dirty="0" err="1"/>
              <a:t>түрі</a:t>
            </a:r>
            <a:r>
              <a:rPr lang="ru-RU" sz="1600" dirty="0"/>
              <a:t> де </a:t>
            </a:r>
            <a:r>
              <a:rPr lang="ru-RU" sz="1600" dirty="0" err="1"/>
              <a:t>басқа</a:t>
            </a:r>
            <a:r>
              <a:rPr lang="ru-RU" sz="1600" dirty="0"/>
              <a:t> </a:t>
            </a:r>
            <a:r>
              <a:rPr lang="ru-RU" sz="1600" dirty="0" err="1"/>
              <a:t>азық-түлікке</a:t>
            </a:r>
            <a:r>
              <a:rPr lang="ru-RU" sz="1600" dirty="0"/>
              <a:t> </a:t>
            </a:r>
            <a:r>
              <a:rPr lang="ru-RU" sz="1600" dirty="0" err="1"/>
              <a:t>үстеме</a:t>
            </a:r>
            <a:r>
              <a:rPr lang="ru-RU" sz="1600" dirty="0"/>
              <a:t> </a:t>
            </a:r>
            <a:r>
              <a:rPr lang="ru-RU" sz="1600" dirty="0" err="1"/>
              <a:t>ретінде</a:t>
            </a:r>
            <a:r>
              <a:rPr lang="ru-RU" sz="1600" dirty="0"/>
              <a:t> </a:t>
            </a:r>
            <a:r>
              <a:rPr lang="ru-RU" sz="1600" dirty="0" err="1"/>
              <a:t>пайдаланылады</a:t>
            </a:r>
            <a:r>
              <a:rPr lang="ru-RU" sz="1600" dirty="0"/>
              <a:t>.</a:t>
            </a:r>
            <a:br>
              <a:rPr lang="ru-RU" sz="1600" dirty="0"/>
            </a:br>
            <a:r>
              <a:rPr lang="ru-RU" sz="1600" dirty="0" err="1"/>
              <a:t>Алма</a:t>
            </a:r>
            <a:r>
              <a:rPr lang="ru-RU" sz="1600" dirty="0"/>
              <a:t> (6 </a:t>
            </a:r>
            <a:r>
              <a:rPr lang="ru-RU" sz="1600" dirty="0" err="1"/>
              <a:t>сортты</a:t>
            </a:r>
            <a:r>
              <a:rPr lang="ru-RU" sz="1600" dirty="0"/>
              <a:t>), </a:t>
            </a:r>
            <a:r>
              <a:rPr lang="ru-RU" sz="1600" dirty="0" err="1"/>
              <a:t>сары</a:t>
            </a:r>
            <a:r>
              <a:rPr lang="ru-RU" sz="1600" dirty="0"/>
              <a:t> </a:t>
            </a:r>
            <a:r>
              <a:rPr lang="ru-RU" sz="1600" dirty="0" err="1" smtClean="0"/>
              <a:t>өрік</a:t>
            </a:r>
            <a:r>
              <a:rPr lang="ru-RU" sz="1600" dirty="0" smtClean="0"/>
              <a:t> (</a:t>
            </a:r>
            <a:r>
              <a:rPr lang="ru-RU" sz="1600" dirty="0" err="1" smtClean="0"/>
              <a:t>жаңасы</a:t>
            </a:r>
            <a:r>
              <a:rPr lang="ru-RU" sz="1600" dirty="0" smtClean="0"/>
              <a:t>, </a:t>
            </a:r>
            <a:r>
              <a:rPr lang="ru-RU" sz="1600" dirty="0" err="1" smtClean="0"/>
              <a:t>кептірілгені</a:t>
            </a:r>
            <a:r>
              <a:rPr lang="ru-RU" sz="1600" dirty="0" smtClean="0"/>
              <a:t>);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Банан, </a:t>
            </a:r>
            <a:r>
              <a:rPr lang="ru-RU" sz="1600" dirty="0" err="1"/>
              <a:t>көкжелкек</a:t>
            </a:r>
            <a:r>
              <a:rPr lang="ru-RU" sz="1600" dirty="0"/>
              <a:t>, </a:t>
            </a:r>
            <a:r>
              <a:rPr lang="ru-RU" sz="1600" dirty="0" err="1"/>
              <a:t>шие</a:t>
            </a:r>
            <a:r>
              <a:rPr lang="ru-RU" sz="1600" dirty="0"/>
              <a:t>, </a:t>
            </a:r>
            <a:r>
              <a:rPr lang="ru-RU" sz="1600" dirty="0" err="1"/>
              <a:t>мүкжидек</a:t>
            </a:r>
            <a:r>
              <a:rPr lang="ru-RU" sz="1600" dirty="0"/>
              <a:t>, </a:t>
            </a:r>
            <a:r>
              <a:rPr lang="ru-RU" sz="1600" dirty="0" err="1"/>
              <a:t>қауын</a:t>
            </a:r>
            <a:r>
              <a:rPr lang="ru-RU" sz="1600" dirty="0"/>
              <a:t>;</a:t>
            </a:r>
            <a:br>
              <a:rPr lang="ru-RU" sz="1600" dirty="0"/>
            </a:br>
            <a:r>
              <a:rPr lang="ru-RU" sz="1600" dirty="0" err="1"/>
              <a:t>Інжір</a:t>
            </a:r>
            <a:r>
              <a:rPr lang="ru-RU" sz="1600" dirty="0"/>
              <a:t> (</a:t>
            </a:r>
            <a:r>
              <a:rPr lang="ru-RU" sz="1600" dirty="0" err="1"/>
              <a:t>жаңасы</a:t>
            </a:r>
            <a:r>
              <a:rPr lang="ru-RU" sz="1600" dirty="0"/>
              <a:t>, яки </a:t>
            </a:r>
            <a:r>
              <a:rPr lang="ru-RU" sz="1600" dirty="0" err="1"/>
              <a:t>кептірілгені</a:t>
            </a:r>
            <a:r>
              <a:rPr lang="ru-RU" sz="1600" dirty="0"/>
              <a:t>);</a:t>
            </a:r>
            <a:br>
              <a:rPr lang="ru-RU" sz="1600" dirty="0"/>
            </a:br>
            <a:r>
              <a:rPr lang="ru-RU" sz="1600" dirty="0"/>
              <a:t>Цитрус </a:t>
            </a:r>
            <a:r>
              <a:rPr lang="ru-RU" sz="1600" dirty="0" err="1"/>
              <a:t>тұқымдас</a:t>
            </a:r>
            <a:r>
              <a:rPr lang="ru-RU" sz="1600" dirty="0"/>
              <a:t> </a:t>
            </a:r>
            <a:r>
              <a:rPr lang="ru-RU" sz="1600" dirty="0" err="1"/>
              <a:t>жеміс</a:t>
            </a:r>
            <a:r>
              <a:rPr lang="ru-RU" sz="1600" dirty="0"/>
              <a:t> (3 </a:t>
            </a:r>
            <a:r>
              <a:rPr lang="ru-RU" sz="1600" dirty="0" err="1"/>
              <a:t>сортты</a:t>
            </a:r>
            <a:r>
              <a:rPr lang="ru-RU" sz="1600" dirty="0"/>
              <a:t>) </a:t>
            </a:r>
            <a:r>
              <a:rPr lang="ru-RU" sz="1600" dirty="0" err="1"/>
              <a:t>тәтті</a:t>
            </a:r>
            <a:r>
              <a:rPr lang="ru-RU" sz="1600" dirty="0"/>
              <a:t> </a:t>
            </a:r>
            <a:r>
              <a:rPr lang="ru-RU" sz="1600" dirty="0" err="1"/>
              <a:t>қауын</a:t>
            </a:r>
            <a:r>
              <a:rPr lang="ru-RU" sz="1600" dirty="0"/>
              <a:t>, </a:t>
            </a:r>
            <a:r>
              <a:rPr lang="ru-RU" sz="1600" dirty="0" err="1"/>
              <a:t>жүзім</a:t>
            </a:r>
            <a:r>
              <a:rPr lang="ru-RU" sz="1600" dirty="0"/>
              <a:t> (7 </a:t>
            </a:r>
            <a:r>
              <a:rPr lang="ru-RU" sz="1600" dirty="0" err="1"/>
              <a:t>сорты</a:t>
            </a:r>
            <a:r>
              <a:rPr lang="ru-RU" sz="1600" dirty="0"/>
              <a:t>);</a:t>
            </a:r>
            <a:br>
              <a:rPr lang="ru-RU" sz="1600" dirty="0"/>
            </a:br>
            <a:r>
              <a:rPr lang="ru-RU" sz="1600" dirty="0"/>
              <a:t>Лимон (4 </a:t>
            </a:r>
            <a:r>
              <a:rPr lang="ru-RU" sz="1600" dirty="0" err="1"/>
              <a:t>сорты</a:t>
            </a:r>
            <a:r>
              <a:rPr lang="ru-RU" sz="1600" dirty="0"/>
              <a:t>), авокадо;</a:t>
            </a:r>
            <a:br>
              <a:rPr lang="ru-RU" sz="1600" dirty="0"/>
            </a:br>
            <a:r>
              <a:rPr lang="ru-RU" sz="1600" dirty="0"/>
              <a:t>Манго, апельсин (3 </a:t>
            </a:r>
            <a:r>
              <a:rPr lang="ru-RU" sz="1600" dirty="0" err="1"/>
              <a:t>сорты</a:t>
            </a:r>
            <a:r>
              <a:rPr lang="ru-RU" sz="1600" dirty="0"/>
              <a:t>);</a:t>
            </a:r>
            <a:br>
              <a:rPr lang="ru-RU" sz="1600" dirty="0"/>
            </a:br>
            <a:r>
              <a:rPr lang="ru-RU" sz="1600" dirty="0" err="1"/>
              <a:t>Шабдалы</a:t>
            </a:r>
            <a:r>
              <a:rPr lang="ru-RU" sz="1600" dirty="0"/>
              <a:t> (</a:t>
            </a:r>
            <a:r>
              <a:rPr lang="ru-RU" sz="1600" dirty="0" err="1"/>
              <a:t>жаңасы</a:t>
            </a:r>
            <a:r>
              <a:rPr lang="ru-RU" sz="1600" dirty="0"/>
              <a:t>, яки </a:t>
            </a:r>
            <a:r>
              <a:rPr lang="ru-RU" sz="1600" dirty="0" err="1"/>
              <a:t>кептірілгені</a:t>
            </a:r>
            <a:r>
              <a:rPr lang="ru-RU" sz="1600" dirty="0"/>
              <a:t>), </a:t>
            </a:r>
            <a:r>
              <a:rPr lang="ru-RU" sz="1600" dirty="0" err="1"/>
              <a:t>папая</a:t>
            </a:r>
            <a:r>
              <a:rPr lang="ru-RU" sz="1600" dirty="0"/>
              <a:t>;</a:t>
            </a:r>
            <a:br>
              <a:rPr lang="ru-RU" sz="1600" dirty="0"/>
            </a:br>
            <a:r>
              <a:rPr lang="ru-RU" sz="1600" dirty="0" err="1"/>
              <a:t>Алмұрт</a:t>
            </a:r>
            <a:r>
              <a:rPr lang="ru-RU" sz="1600" dirty="0"/>
              <a:t> (6 </a:t>
            </a:r>
            <a:r>
              <a:rPr lang="ru-RU" sz="1600" dirty="0" err="1"/>
              <a:t>сорты</a:t>
            </a:r>
            <a:r>
              <a:rPr lang="ru-RU" sz="1600" dirty="0"/>
              <a:t>, </a:t>
            </a:r>
            <a:r>
              <a:rPr lang="ru-RU" sz="1600" dirty="0" err="1"/>
              <a:t>жаңасы</a:t>
            </a:r>
            <a:r>
              <a:rPr lang="ru-RU" sz="1600" dirty="0"/>
              <a:t>, яки </a:t>
            </a:r>
            <a:r>
              <a:rPr lang="ru-RU" sz="1600" dirty="0" err="1"/>
              <a:t>кептірілгені</a:t>
            </a:r>
            <a:r>
              <a:rPr lang="ru-RU" sz="1600" dirty="0"/>
              <a:t>);</a:t>
            </a:r>
            <a:br>
              <a:rPr lang="ru-RU" sz="1600" dirty="0"/>
            </a:br>
            <a:r>
              <a:rPr lang="ru-RU" sz="1600" dirty="0"/>
              <a:t>Ананас (</a:t>
            </a:r>
            <a:r>
              <a:rPr lang="ru-RU" sz="1600" dirty="0" err="1"/>
              <a:t>жаңасы</a:t>
            </a:r>
            <a:r>
              <a:rPr lang="ru-RU" sz="1600" dirty="0"/>
              <a:t>), </a:t>
            </a:r>
            <a:r>
              <a:rPr lang="ru-RU" sz="1600" dirty="0" err="1"/>
              <a:t>құрма</a:t>
            </a:r>
            <a:r>
              <a:rPr lang="ru-RU" sz="1600" dirty="0"/>
              <a:t>;</a:t>
            </a:r>
            <a:br>
              <a:rPr lang="ru-RU" sz="1600" dirty="0"/>
            </a:br>
            <a:r>
              <a:rPr lang="ru-RU" sz="1600" dirty="0" err="1"/>
              <a:t>Алхоры</a:t>
            </a:r>
            <a:r>
              <a:rPr lang="ru-RU" sz="1600" dirty="0"/>
              <a:t> (3 </a:t>
            </a:r>
            <a:r>
              <a:rPr lang="ru-RU" sz="1600" dirty="0" err="1"/>
              <a:t>сорты</a:t>
            </a:r>
            <a:r>
              <a:rPr lang="ru-RU" sz="1600" dirty="0"/>
              <a:t> </a:t>
            </a:r>
            <a:r>
              <a:rPr lang="ru-RU" sz="1600" dirty="0" err="1"/>
              <a:t>жаңасы</a:t>
            </a:r>
            <a:r>
              <a:rPr lang="ru-RU" sz="1600" dirty="0"/>
              <a:t>, яки </a:t>
            </a:r>
            <a:r>
              <a:rPr lang="ru-RU" sz="1600" dirty="0" err="1"/>
              <a:t>кептірілгені</a:t>
            </a:r>
            <a:r>
              <a:rPr lang="ru-RU" sz="1600" dirty="0"/>
              <a:t>);</a:t>
            </a:r>
            <a:br>
              <a:rPr lang="ru-RU" sz="1600" dirty="0"/>
            </a:br>
            <a:r>
              <a:rPr lang="ru-RU" sz="1600" dirty="0" err="1"/>
              <a:t>Қара</a:t>
            </a:r>
            <a:r>
              <a:rPr lang="ru-RU" sz="1600" dirty="0"/>
              <a:t> </a:t>
            </a:r>
            <a:r>
              <a:rPr lang="ru-RU" sz="1600" dirty="0" err="1"/>
              <a:t>өрік</a:t>
            </a:r>
            <a:r>
              <a:rPr lang="ru-RU" sz="1600" dirty="0"/>
              <a:t> (3 </a:t>
            </a:r>
            <a:r>
              <a:rPr lang="ru-RU" sz="1600" dirty="0" err="1"/>
              <a:t>түрлі</a:t>
            </a:r>
            <a:r>
              <a:rPr lang="ru-RU" sz="1600" dirty="0"/>
              <a:t>) </a:t>
            </a:r>
            <a:r>
              <a:rPr lang="ru-RU" sz="1600" dirty="0" err="1"/>
              <a:t>жаңасы</a:t>
            </a:r>
            <a:r>
              <a:rPr lang="ru-RU" sz="1600" dirty="0"/>
              <a:t> мен </a:t>
            </a:r>
            <a:r>
              <a:rPr lang="ru-RU" sz="1600" dirty="0" err="1"/>
              <a:t>кептірілгені</a:t>
            </a:r>
            <a:r>
              <a:rPr lang="ru-RU" sz="1600" dirty="0"/>
              <a:t>);</a:t>
            </a:r>
            <a:br>
              <a:rPr lang="ru-RU" sz="1600" dirty="0"/>
            </a:br>
            <a:r>
              <a:rPr lang="ru-RU" sz="1600" dirty="0" err="1"/>
              <a:t>Таңқурай</a:t>
            </a:r>
            <a:r>
              <a:rPr lang="ru-RU" sz="1600" dirty="0"/>
              <a:t>, </a:t>
            </a:r>
            <a:r>
              <a:rPr lang="ru-RU" sz="1600" dirty="0" err="1"/>
              <a:t>құлпынай</a:t>
            </a:r>
            <a:r>
              <a:rPr lang="ru-RU" sz="1600" dirty="0"/>
              <a:t> (4 </a:t>
            </a:r>
            <a:r>
              <a:rPr lang="ru-RU" sz="1600" dirty="0" err="1"/>
              <a:t>сорты</a:t>
            </a:r>
            <a:r>
              <a:rPr lang="ru-RU" sz="1600" dirty="0"/>
              <a:t>), </a:t>
            </a:r>
            <a:r>
              <a:rPr lang="ru-RU" sz="1600" dirty="0" err="1"/>
              <a:t>қарбыз</a:t>
            </a:r>
            <a:r>
              <a:rPr lang="ru-RU" sz="1600" dirty="0"/>
              <a:t>;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469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421"/>
    </mc:Choice>
    <mc:Fallback xmlns="">
      <p:transition spd="slow" advTm="414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03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023" y="3504934"/>
            <a:ext cx="4078032" cy="2269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D:\0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023" y="908720"/>
            <a:ext cx="401180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60648"/>
            <a:ext cx="4104456" cy="1008112"/>
          </a:xfrm>
        </p:spPr>
        <p:txBody>
          <a:bodyPr/>
          <a:lstStyle/>
          <a:p>
            <a:r>
              <a:rPr lang="ru-RU" dirty="0" err="1" smtClean="0"/>
              <a:t>Сәбіз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1960" y="836712"/>
            <a:ext cx="4464495" cy="5544616"/>
          </a:xfrm>
        </p:spPr>
        <p:txBody>
          <a:bodyPr>
            <a:normAutofit fontScale="77500" lnSpcReduction="20000"/>
          </a:bodyPr>
          <a:lstStyle/>
          <a:p>
            <a:r>
              <a:rPr lang="ru-RU" i="1" dirty="0" err="1"/>
              <a:t>Бәрімізге</a:t>
            </a:r>
            <a:r>
              <a:rPr lang="ru-RU" i="1" dirty="0"/>
              <a:t> </a:t>
            </a:r>
            <a:r>
              <a:rPr lang="ru-RU" i="1" dirty="0" err="1"/>
              <a:t>мәлім</a:t>
            </a:r>
            <a:r>
              <a:rPr lang="ru-RU" i="1" dirty="0"/>
              <a:t>, </a:t>
            </a:r>
            <a:r>
              <a:rPr lang="ru-RU" i="1" dirty="0" err="1"/>
              <a:t>әдеттегі</a:t>
            </a:r>
            <a:r>
              <a:rPr lang="ru-RU" i="1" dirty="0"/>
              <a:t>, </a:t>
            </a:r>
            <a:r>
              <a:rPr lang="ru-RU" i="1" dirty="0" err="1"/>
              <a:t>көбінесе</a:t>
            </a:r>
            <a:r>
              <a:rPr lang="ru-RU" i="1" dirty="0"/>
              <a:t> </a:t>
            </a:r>
            <a:r>
              <a:rPr lang="ru-RU" i="1" dirty="0" err="1"/>
              <a:t>қолданылып</a:t>
            </a:r>
            <a:r>
              <a:rPr lang="ru-RU" i="1" dirty="0"/>
              <a:t> </a:t>
            </a:r>
            <a:r>
              <a:rPr lang="ru-RU" i="1" dirty="0" err="1"/>
              <a:t>жүрген</a:t>
            </a:r>
            <a:r>
              <a:rPr lang="ru-RU" i="1" dirty="0"/>
              <a:t> </a:t>
            </a:r>
            <a:r>
              <a:rPr lang="ru-RU" i="1" dirty="0" err="1"/>
              <a:t>тамырлы</a:t>
            </a:r>
            <a:r>
              <a:rPr lang="ru-RU" i="1" dirty="0"/>
              <a:t> </a:t>
            </a:r>
            <a:r>
              <a:rPr lang="ru-RU" i="1" dirty="0" err="1"/>
              <a:t>жеміс</a:t>
            </a:r>
            <a:r>
              <a:rPr lang="ru-RU" i="1" dirty="0"/>
              <a:t> — </a:t>
            </a:r>
            <a:r>
              <a:rPr lang="ru-RU" i="1" dirty="0" err="1"/>
              <a:t>сәбіз</a:t>
            </a:r>
            <a:r>
              <a:rPr lang="ru-RU" i="1" dirty="0"/>
              <a:t> —</a:t>
            </a:r>
            <a:r>
              <a:rPr lang="ru-RU" i="1" dirty="0" err="1"/>
              <a:t>бұл</a:t>
            </a:r>
            <a:r>
              <a:rPr lang="ru-RU" i="1" dirty="0"/>
              <a:t> </a:t>
            </a:r>
            <a:r>
              <a:rPr lang="ru-RU" i="1" dirty="0" err="1"/>
              <a:t>сіз</a:t>
            </a:r>
            <a:r>
              <a:rPr lang="ru-RU" i="1" dirty="0"/>
              <a:t> </a:t>
            </a:r>
            <a:r>
              <a:rPr lang="ru-RU" i="1" dirty="0" err="1"/>
              <a:t>ойлағандай</a:t>
            </a:r>
            <a:r>
              <a:rPr lang="ru-RU" i="1" dirty="0"/>
              <a:t> </a:t>
            </a:r>
            <a:r>
              <a:rPr lang="ru-RU" i="1" dirty="0" err="1"/>
              <a:t>қарапайым</a:t>
            </a:r>
            <a:r>
              <a:rPr lang="ru-RU" i="1" dirty="0"/>
              <a:t> </a:t>
            </a:r>
            <a:r>
              <a:rPr lang="ru-RU" i="1" dirty="0" err="1"/>
              <a:t>көкөніс</a:t>
            </a:r>
            <a:r>
              <a:rPr lang="ru-RU" i="1" dirty="0"/>
              <a:t> </a:t>
            </a:r>
            <a:r>
              <a:rPr lang="ru-RU" i="1" dirty="0" err="1"/>
              <a:t>емес</a:t>
            </a:r>
            <a:r>
              <a:rPr lang="ru-RU" i="1" dirty="0"/>
              <a:t>. </a:t>
            </a:r>
            <a:r>
              <a:rPr lang="ru-RU" i="1" dirty="0" err="1"/>
              <a:t>Мысалы</a:t>
            </a:r>
            <a:r>
              <a:rPr lang="ru-RU" i="1" dirty="0"/>
              <a:t> </a:t>
            </a:r>
            <a:r>
              <a:rPr lang="ru-RU" i="1" dirty="0" err="1"/>
              <a:t>алатын</a:t>
            </a:r>
            <a:r>
              <a:rPr lang="ru-RU" i="1" dirty="0"/>
              <a:t> </a:t>
            </a:r>
            <a:r>
              <a:rPr lang="ru-RU" i="1" dirty="0" err="1"/>
              <a:t>болсақ</a:t>
            </a:r>
            <a:r>
              <a:rPr lang="ru-RU" i="1" dirty="0"/>
              <a:t>, </a:t>
            </a:r>
            <a:r>
              <a:rPr lang="ru-RU" i="1" dirty="0" err="1"/>
              <a:t>бұл</a:t>
            </a:r>
            <a:r>
              <a:rPr lang="ru-RU" i="1" dirty="0"/>
              <a:t> </a:t>
            </a:r>
            <a:r>
              <a:rPr lang="ru-RU" i="1" dirty="0" err="1"/>
              <a:t>сирек</a:t>
            </a:r>
            <a:r>
              <a:rPr lang="ru-RU" i="1" dirty="0"/>
              <a:t> </a:t>
            </a:r>
            <a:r>
              <a:rPr lang="ru-RU" i="1" dirty="0" err="1"/>
              <a:t>кездесетін</a:t>
            </a:r>
            <a:r>
              <a:rPr lang="ru-RU" i="1" dirty="0"/>
              <a:t> </a:t>
            </a:r>
            <a:r>
              <a:rPr lang="ru-RU" i="1" dirty="0" err="1"/>
              <a:t>көкөніс</a:t>
            </a:r>
            <a:r>
              <a:rPr lang="ru-RU" i="1" dirty="0"/>
              <a:t> </a:t>
            </a:r>
            <a:r>
              <a:rPr lang="ru-RU" i="1" dirty="0" err="1"/>
              <a:t>шикі</a:t>
            </a:r>
            <a:r>
              <a:rPr lang="ru-RU" i="1" dirty="0"/>
              <a:t> </a:t>
            </a:r>
            <a:r>
              <a:rPr lang="ru-RU" i="1" dirty="0" err="1"/>
              <a:t>түріне</a:t>
            </a:r>
            <a:r>
              <a:rPr lang="ru-RU" i="1" dirty="0"/>
              <a:t> </a:t>
            </a:r>
            <a:r>
              <a:rPr lang="ru-RU" i="1" dirty="0" err="1"/>
              <a:t>қарағанда</a:t>
            </a:r>
            <a:r>
              <a:rPr lang="ru-RU" i="1" dirty="0"/>
              <a:t> </a:t>
            </a:r>
            <a:r>
              <a:rPr lang="ru-RU" i="1" dirty="0" err="1"/>
              <a:t>пісірілген</a:t>
            </a:r>
            <a:r>
              <a:rPr lang="ru-RU" i="1" dirty="0"/>
              <a:t> </a:t>
            </a:r>
            <a:r>
              <a:rPr lang="ru-RU" i="1" dirty="0" err="1"/>
              <a:t>күйінде</a:t>
            </a:r>
            <a:r>
              <a:rPr lang="ru-RU" i="1" dirty="0"/>
              <a:t> </a:t>
            </a:r>
            <a:r>
              <a:rPr lang="ru-RU" i="1" dirty="0" err="1"/>
              <a:t>пайдалырақ</a:t>
            </a:r>
            <a:r>
              <a:rPr lang="ru-RU" i="1" dirty="0"/>
              <a:t> </a:t>
            </a:r>
            <a:r>
              <a:rPr lang="ru-RU" i="1" dirty="0" err="1"/>
              <a:t>болады</a:t>
            </a:r>
            <a:r>
              <a:rPr lang="ru-RU" i="1" dirty="0"/>
              <a:t>. </a:t>
            </a:r>
            <a:r>
              <a:rPr lang="ru-RU" i="1" dirty="0" err="1"/>
              <a:t>Таң</a:t>
            </a:r>
            <a:r>
              <a:rPr lang="ru-RU" i="1" dirty="0"/>
              <a:t> </a:t>
            </a:r>
            <a:r>
              <a:rPr lang="ru-RU" i="1" dirty="0" err="1"/>
              <a:t>қалып</a:t>
            </a:r>
            <a:r>
              <a:rPr lang="ru-RU" i="1" dirty="0"/>
              <a:t> </a:t>
            </a:r>
            <a:r>
              <a:rPr lang="ru-RU" i="1" dirty="0" err="1"/>
              <a:t>отырсыз</a:t>
            </a:r>
            <a:r>
              <a:rPr lang="ru-RU" i="1" dirty="0"/>
              <a:t> ба? </a:t>
            </a:r>
            <a:r>
              <a:rPr lang="ru-RU" i="1" dirty="0" err="1"/>
              <a:t>Бұл</a:t>
            </a:r>
            <a:r>
              <a:rPr lang="ru-RU" i="1" dirty="0"/>
              <a:t> таза </a:t>
            </a:r>
            <a:r>
              <a:rPr lang="ru-RU" i="1" dirty="0" err="1"/>
              <a:t>шындық</a:t>
            </a:r>
            <a:r>
              <a:rPr lang="ru-RU" i="1" dirty="0"/>
              <a:t>!</a:t>
            </a:r>
            <a:endParaRPr lang="ru-RU" dirty="0"/>
          </a:p>
          <a:p>
            <a:r>
              <a:rPr lang="ru-RU" i="1" dirty="0" err="1"/>
              <a:t>Сәбізді</a:t>
            </a:r>
            <a:r>
              <a:rPr lang="ru-RU" i="1" dirty="0"/>
              <a:t> </a:t>
            </a:r>
            <a:r>
              <a:rPr lang="ru-RU" i="1" dirty="0" err="1"/>
              <a:t>жеу</a:t>
            </a:r>
            <a:r>
              <a:rPr lang="ru-RU" i="1" dirty="0"/>
              <a:t> </a:t>
            </a:r>
            <a:r>
              <a:rPr lang="ru-RU" i="1" dirty="0" err="1"/>
              <a:t>көз</a:t>
            </a:r>
            <a:r>
              <a:rPr lang="ru-RU" i="1" dirty="0"/>
              <a:t> </a:t>
            </a:r>
            <a:r>
              <a:rPr lang="ru-RU" i="1" dirty="0" err="1"/>
              <a:t>үшін</a:t>
            </a:r>
            <a:r>
              <a:rPr lang="ru-RU" i="1" dirty="0"/>
              <a:t> </a:t>
            </a:r>
            <a:r>
              <a:rPr lang="ru-RU" i="1" dirty="0" err="1"/>
              <a:t>пайдалы</a:t>
            </a:r>
            <a:r>
              <a:rPr lang="ru-RU" i="1" dirty="0"/>
              <a:t> </a:t>
            </a:r>
            <a:r>
              <a:rPr lang="ru-RU" i="1" dirty="0" err="1"/>
              <a:t>екендігін</a:t>
            </a:r>
            <a:r>
              <a:rPr lang="ru-RU" i="1" dirty="0"/>
              <a:t> </a:t>
            </a:r>
            <a:r>
              <a:rPr lang="ru-RU" i="1" dirty="0" err="1"/>
              <a:t>білетін</a:t>
            </a:r>
            <a:r>
              <a:rPr lang="ru-RU" i="1" dirty="0"/>
              <a:t> </a:t>
            </a:r>
            <a:r>
              <a:rPr lang="ru-RU" i="1" dirty="0" err="1"/>
              <a:t>шығарсыз</a:t>
            </a:r>
            <a:r>
              <a:rPr lang="ru-RU" i="1" dirty="0"/>
              <a:t>, </a:t>
            </a:r>
            <a:r>
              <a:rPr lang="ru-RU" i="1" dirty="0" err="1"/>
              <a:t>өткені</a:t>
            </a:r>
            <a:r>
              <a:rPr lang="ru-RU" i="1" dirty="0"/>
              <a:t> </a:t>
            </a:r>
            <a:r>
              <a:rPr lang="ru-RU" i="1" dirty="0" err="1"/>
              <a:t>ол</a:t>
            </a:r>
            <a:r>
              <a:rPr lang="ru-RU" i="1" dirty="0"/>
              <a:t> </a:t>
            </a:r>
            <a:r>
              <a:rPr lang="ru-RU" i="1" dirty="0" err="1"/>
              <a:t>түгелімен</a:t>
            </a:r>
            <a:r>
              <a:rPr lang="ru-RU" i="1" dirty="0"/>
              <a:t> </a:t>
            </a:r>
            <a:r>
              <a:rPr lang="ru-RU" i="1" dirty="0" err="1"/>
              <a:t>каротинмен</a:t>
            </a:r>
            <a:r>
              <a:rPr lang="ru-RU" i="1" dirty="0"/>
              <a:t> — </a:t>
            </a:r>
            <a:r>
              <a:rPr lang="ru-RU" i="1" dirty="0" err="1"/>
              <a:t>Апровитаминіне</a:t>
            </a:r>
            <a:r>
              <a:rPr lang="ru-RU" i="1" dirty="0"/>
              <a:t> </a:t>
            </a:r>
            <a:r>
              <a:rPr lang="ru-RU" i="1" dirty="0" err="1"/>
              <a:t>өте</a:t>
            </a:r>
            <a:r>
              <a:rPr lang="ru-RU" i="1" dirty="0"/>
              <a:t> бай. </a:t>
            </a:r>
            <a:r>
              <a:rPr lang="ru-RU" i="1" dirty="0" err="1"/>
              <a:t>Бірақ</a:t>
            </a:r>
            <a:r>
              <a:rPr lang="ru-RU" i="1" dirty="0"/>
              <a:t> </a:t>
            </a:r>
            <a:r>
              <a:rPr lang="ru-RU" i="1" dirty="0" err="1"/>
              <a:t>бұл</a:t>
            </a:r>
            <a:r>
              <a:rPr lang="ru-RU" i="1" dirty="0"/>
              <a:t> тек </a:t>
            </a:r>
            <a:r>
              <a:rPr lang="ru-RU" i="1" dirty="0" err="1"/>
              <a:t>қана</a:t>
            </a:r>
            <a:r>
              <a:rPr lang="ru-RU" i="1" dirty="0"/>
              <a:t> </a:t>
            </a:r>
            <a:r>
              <a:rPr lang="ru-RU" i="1" dirty="0" err="1"/>
              <a:t>бастамасы</a:t>
            </a:r>
            <a:r>
              <a:rPr lang="ru-RU" i="1" dirty="0"/>
              <a:t> </a:t>
            </a:r>
            <a:r>
              <a:rPr lang="ru-RU" i="1" dirty="0" err="1"/>
              <a:t>ғана</a:t>
            </a:r>
            <a:r>
              <a:rPr lang="ru-RU" i="1" dirty="0"/>
              <a:t>, </a:t>
            </a:r>
            <a:r>
              <a:rPr lang="ru-RU" i="1" dirty="0" err="1"/>
              <a:t>сәбіздің</a:t>
            </a:r>
            <a:r>
              <a:rPr lang="ru-RU" i="1" dirty="0"/>
              <a:t> </a:t>
            </a:r>
            <a:r>
              <a:rPr lang="ru-RU" i="1" dirty="0" err="1"/>
              <a:t>тікелей</a:t>
            </a:r>
            <a:r>
              <a:rPr lang="ru-RU" i="1" dirty="0"/>
              <a:t> </a:t>
            </a:r>
            <a:r>
              <a:rPr lang="ru-RU" i="1" dirty="0" err="1"/>
              <a:t>және</a:t>
            </a:r>
            <a:r>
              <a:rPr lang="ru-RU" i="1" dirty="0"/>
              <a:t> </a:t>
            </a:r>
            <a:r>
              <a:rPr lang="ru-RU" i="1" dirty="0" err="1"/>
              <a:t>жанама</a:t>
            </a:r>
            <a:r>
              <a:rPr lang="ru-RU" i="1" dirty="0"/>
              <a:t> </a:t>
            </a:r>
            <a:r>
              <a:rPr lang="ru-RU" i="1" dirty="0" err="1"/>
              <a:t>мағынасында</a:t>
            </a:r>
            <a:r>
              <a:rPr lang="ru-RU" i="1" dirty="0"/>
              <a:t> </a:t>
            </a:r>
            <a:r>
              <a:rPr lang="ru-RU" i="1" dirty="0" err="1"/>
              <a:t>алғанда</a:t>
            </a:r>
            <a:r>
              <a:rPr lang="ru-RU" i="1" dirty="0"/>
              <a:t> да </a:t>
            </a:r>
            <a:r>
              <a:rPr lang="ru-RU" i="1" dirty="0" err="1"/>
              <a:t>пайдалы</a:t>
            </a:r>
            <a:r>
              <a:rPr lang="ru-RU" i="1" dirty="0"/>
              <a:t> </a:t>
            </a:r>
            <a:r>
              <a:rPr lang="ru-RU" i="1" dirty="0" err="1"/>
              <a:t>жақтары</a:t>
            </a:r>
            <a:r>
              <a:rPr lang="ru-RU" i="1" dirty="0"/>
              <a:t> </a:t>
            </a:r>
            <a:r>
              <a:rPr lang="ru-RU" i="1" dirty="0" err="1"/>
              <a:t>өте</a:t>
            </a:r>
            <a:r>
              <a:rPr lang="ru-RU" i="1" dirty="0"/>
              <a:t> </a:t>
            </a:r>
            <a:r>
              <a:rPr lang="ru-RU" i="1" dirty="0" err="1"/>
              <a:t>көп</a:t>
            </a:r>
            <a:endParaRPr lang="ru-RU" dirty="0"/>
          </a:p>
          <a:p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5524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703">
        <p14:shred/>
      </p:transition>
    </mc:Choice>
    <mc:Fallback xmlns="">
      <p:transition spd="slow" advTm="407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D:\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373293"/>
            <a:ext cx="3399719" cy="2270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7944" y="892705"/>
            <a:ext cx="4072298" cy="961176"/>
          </a:xfrm>
        </p:spPr>
        <p:txBody>
          <a:bodyPr>
            <a:normAutofit fontScale="90000"/>
          </a:bodyPr>
          <a:lstStyle/>
          <a:p>
            <a:r>
              <a:rPr lang="ru-RU" dirty="0" err="1"/>
              <a:t>Жасыл</a:t>
            </a:r>
            <a:r>
              <a:rPr lang="ru-RU" dirty="0"/>
              <a:t> </a:t>
            </a:r>
            <a:r>
              <a:rPr lang="ru-RU" dirty="0" err="1"/>
              <a:t>тәрелке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548680"/>
            <a:ext cx="3024336" cy="5832648"/>
          </a:xfrm>
        </p:spPr>
        <p:txBody>
          <a:bodyPr>
            <a:normAutofit fontScale="85000" lnSpcReduction="20000"/>
          </a:bodyPr>
          <a:lstStyle/>
          <a:p>
            <a:r>
              <a:rPr lang="ru-RU" dirty="0" err="1"/>
              <a:t>Жаздың</a:t>
            </a:r>
            <a:r>
              <a:rPr lang="ru-RU" dirty="0"/>
              <a:t> </a:t>
            </a:r>
            <a:r>
              <a:rPr lang="ru-RU" dirty="0" err="1"/>
              <a:t>аяқ</a:t>
            </a:r>
            <a:r>
              <a:rPr lang="ru-RU" dirty="0"/>
              <a:t> </a:t>
            </a:r>
            <a:r>
              <a:rPr lang="ru-RU" dirty="0" err="1"/>
              <a:t>басып</a:t>
            </a:r>
            <a:r>
              <a:rPr lang="ru-RU" dirty="0"/>
              <a:t>, </a:t>
            </a:r>
            <a:r>
              <a:rPr lang="ru-RU" dirty="0" err="1"/>
              <a:t>қиыр</a:t>
            </a:r>
            <a:r>
              <a:rPr lang="ru-RU" dirty="0"/>
              <a:t> </a:t>
            </a:r>
            <a:r>
              <a:rPr lang="ru-RU" dirty="0" err="1"/>
              <a:t>шеті</a:t>
            </a:r>
            <a:r>
              <a:rPr lang="ru-RU" dirty="0"/>
              <a:t> </a:t>
            </a:r>
            <a:r>
              <a:rPr lang="ru-RU" dirty="0" err="1"/>
              <a:t>көрінбейтін</a:t>
            </a:r>
            <a:r>
              <a:rPr lang="ru-RU" dirty="0"/>
              <a:t> </a:t>
            </a:r>
            <a:r>
              <a:rPr lang="ru-RU" dirty="0" err="1"/>
              <a:t>елімізге</a:t>
            </a:r>
            <a:r>
              <a:rPr lang="ru-RU" dirty="0"/>
              <a:t> </a:t>
            </a:r>
            <a:r>
              <a:rPr lang="ru-RU" dirty="0" err="1"/>
              <a:t>кең</a:t>
            </a:r>
            <a:r>
              <a:rPr lang="ru-RU" dirty="0"/>
              <a:t> </a:t>
            </a:r>
            <a:r>
              <a:rPr lang="ru-RU" dirty="0" err="1"/>
              <a:t>құшақ</a:t>
            </a:r>
            <a:r>
              <a:rPr lang="ru-RU" dirty="0"/>
              <a:t> </a:t>
            </a:r>
            <a:r>
              <a:rPr lang="ru-RU" dirty="0" err="1"/>
              <a:t>жайды</a:t>
            </a:r>
            <a:r>
              <a:rPr lang="ru-RU" dirty="0"/>
              <a:t> </a:t>
            </a:r>
            <a:r>
              <a:rPr lang="ru-RU" dirty="0" err="1"/>
              <a:t>және</a:t>
            </a:r>
            <a:r>
              <a:rPr lang="ru-RU" dirty="0"/>
              <a:t> </a:t>
            </a:r>
            <a:r>
              <a:rPr lang="ru-RU" dirty="0" err="1"/>
              <a:t>отанымыздың</a:t>
            </a:r>
            <a:r>
              <a:rPr lang="ru-RU" dirty="0"/>
              <a:t> </a:t>
            </a:r>
            <a:r>
              <a:rPr lang="ru-RU" dirty="0" err="1"/>
              <a:t>жеткілікті</a:t>
            </a:r>
            <a:r>
              <a:rPr lang="ru-RU" dirty="0"/>
              <a:t> </a:t>
            </a:r>
            <a:r>
              <a:rPr lang="ru-RU" dirty="0" err="1"/>
              <a:t>салқын</a:t>
            </a:r>
            <a:r>
              <a:rPr lang="ru-RU" dirty="0"/>
              <a:t> </a:t>
            </a:r>
            <a:r>
              <a:rPr lang="ru-RU" dirty="0" err="1"/>
              <a:t>өлкелерінде</a:t>
            </a:r>
            <a:r>
              <a:rPr lang="ru-RU" dirty="0"/>
              <a:t> </a:t>
            </a:r>
            <a:r>
              <a:rPr lang="ru-RU" dirty="0" err="1"/>
              <a:t>бақшашылар</a:t>
            </a:r>
            <a:r>
              <a:rPr lang="ru-RU" dirty="0"/>
              <a:t> бабы </a:t>
            </a:r>
            <a:r>
              <a:rPr lang="ru-RU" dirty="0" err="1"/>
              <a:t>қиынға</a:t>
            </a:r>
            <a:r>
              <a:rPr lang="ru-RU" dirty="0"/>
              <a:t> </a:t>
            </a:r>
            <a:r>
              <a:rPr lang="ru-RU" dirty="0" err="1"/>
              <a:t>соқпайтын</a:t>
            </a:r>
            <a:r>
              <a:rPr lang="ru-RU" dirty="0"/>
              <a:t>, </a:t>
            </a:r>
            <a:r>
              <a:rPr lang="ru-RU" dirty="0" err="1"/>
              <a:t>алайда</a:t>
            </a:r>
            <a:r>
              <a:rPr lang="ru-RU" dirty="0"/>
              <a:t> тек </a:t>
            </a:r>
            <a:r>
              <a:rPr lang="ru-RU" dirty="0" err="1"/>
              <a:t>пайдалы</a:t>
            </a:r>
            <a:r>
              <a:rPr lang="ru-RU" dirty="0"/>
              <a:t> </a:t>
            </a:r>
            <a:r>
              <a:rPr lang="ru-RU" dirty="0" err="1"/>
              <a:t>шөптер</a:t>
            </a:r>
            <a:r>
              <a:rPr lang="ru-RU" dirty="0"/>
              <a:t>: </a:t>
            </a:r>
            <a:r>
              <a:rPr lang="ru-RU" dirty="0" err="1"/>
              <a:t>аскөк</a:t>
            </a:r>
            <a:r>
              <a:rPr lang="ru-RU" dirty="0"/>
              <a:t>, </a:t>
            </a:r>
            <a:r>
              <a:rPr lang="ru-RU" dirty="0" err="1"/>
              <a:t>ақжелкен</a:t>
            </a:r>
            <a:r>
              <a:rPr lang="ru-RU" dirty="0"/>
              <a:t>, </a:t>
            </a:r>
            <a:r>
              <a:rPr lang="ru-RU" dirty="0" err="1"/>
              <a:t>қымыздық</a:t>
            </a:r>
            <a:r>
              <a:rPr lang="ru-RU" dirty="0"/>
              <a:t>, ал </a:t>
            </a:r>
            <a:r>
              <a:rPr lang="ru-RU" dirty="0" err="1"/>
              <a:t>ауа-райы</a:t>
            </a:r>
            <a:r>
              <a:rPr lang="ru-RU" dirty="0"/>
              <a:t> </a:t>
            </a:r>
            <a:r>
              <a:rPr lang="ru-RU" dirty="0" err="1"/>
              <a:t>тамаша</a:t>
            </a:r>
            <a:r>
              <a:rPr lang="ru-RU" dirty="0"/>
              <a:t> </a:t>
            </a:r>
            <a:r>
              <a:rPr lang="ru-RU" dirty="0" err="1"/>
              <a:t>жерлерде</a:t>
            </a:r>
            <a:r>
              <a:rPr lang="ru-RU" dirty="0"/>
              <a:t> – кинза, </a:t>
            </a:r>
            <a:r>
              <a:rPr lang="ru-RU" dirty="0" err="1"/>
              <a:t>қояншөп</a:t>
            </a:r>
            <a:r>
              <a:rPr lang="ru-RU" dirty="0"/>
              <a:t> </a:t>
            </a:r>
            <a:r>
              <a:rPr lang="ru-RU" dirty="0" err="1"/>
              <a:t>және</a:t>
            </a:r>
            <a:r>
              <a:rPr lang="ru-RU" dirty="0"/>
              <a:t> </a:t>
            </a:r>
            <a:r>
              <a:rPr lang="ru-RU" dirty="0" err="1"/>
              <a:t>салаттардың</a:t>
            </a:r>
            <a:r>
              <a:rPr lang="ru-RU" dirty="0"/>
              <a:t> </a:t>
            </a:r>
            <a:r>
              <a:rPr lang="ru-RU" dirty="0" err="1"/>
              <a:t>әртүрлі</a:t>
            </a:r>
            <a:r>
              <a:rPr lang="ru-RU" dirty="0"/>
              <a:t> </a:t>
            </a:r>
            <a:r>
              <a:rPr lang="ru-RU" dirty="0" err="1"/>
              <a:t>түрлерімен</a:t>
            </a:r>
            <a:r>
              <a:rPr lang="ru-RU" dirty="0"/>
              <a:t> </a:t>
            </a:r>
            <a:r>
              <a:rPr lang="ru-RU" dirty="0" err="1"/>
              <a:t>қуантып</a:t>
            </a:r>
            <a:r>
              <a:rPr lang="ru-RU" dirty="0"/>
              <a:t> </a:t>
            </a:r>
            <a:r>
              <a:rPr lang="ru-RU" dirty="0" err="1"/>
              <a:t>жатыр</a:t>
            </a:r>
            <a:r>
              <a:rPr lang="ru-RU" dirty="0"/>
              <a:t>.</a:t>
            </a:r>
          </a:p>
        </p:txBody>
      </p:sp>
      <p:pic>
        <p:nvPicPr>
          <p:cNvPr id="7170" name="Picture 2" descr="D:\01 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625176"/>
            <a:ext cx="4335823" cy="2895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1252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6212">
        <p14:switch dir="r"/>
      </p:transition>
    </mc:Choice>
    <mc:Fallback xmlns="">
      <p:transition spd="slow" advTm="262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0608"/>
            <a:ext cx="8640960" cy="638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5113" y="908720"/>
            <a:ext cx="3744534" cy="889168"/>
          </a:xfrm>
        </p:spPr>
        <p:txBody>
          <a:bodyPr>
            <a:normAutofit fontScale="90000"/>
          </a:bodyPr>
          <a:lstStyle/>
          <a:p>
            <a:r>
              <a:rPr lang="ru-RU" dirty="0" err="1">
                <a:solidFill>
                  <a:schemeClr val="bg1"/>
                </a:solidFill>
              </a:rPr>
              <a:t>Қызанақ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52120" y="836712"/>
            <a:ext cx="3096344" cy="4104456"/>
          </a:xfrm>
        </p:spPr>
        <p:txBody>
          <a:bodyPr>
            <a:normAutofit fontScale="92500"/>
          </a:bodyPr>
          <a:lstStyle/>
          <a:p>
            <a:r>
              <a:rPr lang="ru-RU" sz="2800" dirty="0" err="1">
                <a:solidFill>
                  <a:schemeClr val="bg1"/>
                </a:solidFill>
              </a:rPr>
              <a:t>Қызанақтардың</a:t>
            </a:r>
            <a:r>
              <a:rPr lang="ru-RU" sz="2800" dirty="0">
                <a:solidFill>
                  <a:schemeClr val="bg1"/>
                </a:solidFill>
              </a:rPr>
              <a:t> тек </a:t>
            </a:r>
            <a:r>
              <a:rPr lang="ru-RU" sz="2800" dirty="0" err="1">
                <a:solidFill>
                  <a:schemeClr val="bg1"/>
                </a:solidFill>
              </a:rPr>
              <a:t>қана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жүрекке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және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бүйректерге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емдік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әсері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ғана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емес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сонымен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қатар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теріге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байланысты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жасарту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әрекеті</a:t>
            </a:r>
            <a:r>
              <a:rPr lang="ru-RU" sz="2800" dirty="0">
                <a:solidFill>
                  <a:schemeClr val="bg1"/>
                </a:solidFill>
              </a:rPr>
              <a:t> де </a:t>
            </a:r>
            <a:r>
              <a:rPr lang="ru-RU" sz="2800" dirty="0" err="1">
                <a:solidFill>
                  <a:schemeClr val="bg1"/>
                </a:solidFill>
              </a:rPr>
              <a:t>дәлелденген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43977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660">
        <p14:shred/>
      </p:transition>
    </mc:Choice>
    <mc:Fallback xmlns="">
      <p:transition spd="slow" advTm="166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D:\vegetables-worl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920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9425732"/>
      </p:ext>
    </p:extLst>
  </p:cSld>
  <p:clrMapOvr>
    <a:masterClrMapping/>
  </p:clrMapOvr>
  <p:transition spd="slow" advTm="3051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7528682" cy="648072"/>
          </a:xfrm>
        </p:spPr>
        <p:txBody>
          <a:bodyPr>
            <a:normAutofit/>
          </a:bodyPr>
          <a:lstStyle/>
          <a:p>
            <a:r>
              <a:rPr lang="ru-RU" dirty="0" err="1" smtClean="0"/>
              <a:t>Қозықұйрық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1" y="1484784"/>
            <a:ext cx="3816424" cy="4896544"/>
          </a:xfrm>
        </p:spPr>
        <p:txBody>
          <a:bodyPr>
            <a:normAutofit fontScale="85000" lnSpcReduction="20000"/>
          </a:bodyPr>
          <a:lstStyle/>
          <a:p>
            <a:r>
              <a:rPr lang="ru-RU" dirty="0" err="1"/>
              <a:t>Құрамындағы</a:t>
            </a:r>
            <a:r>
              <a:rPr lang="ru-RU" dirty="0"/>
              <a:t> </a:t>
            </a:r>
            <a:r>
              <a:rPr lang="ru-RU" dirty="0" err="1"/>
              <a:t>натрийдің</a:t>
            </a:r>
            <a:r>
              <a:rPr lang="ru-RU" dirty="0"/>
              <a:t> аз </a:t>
            </a:r>
            <a:r>
              <a:rPr lang="ru-RU" dirty="0" err="1"/>
              <a:t>мөлшерінің</a:t>
            </a:r>
            <a:r>
              <a:rPr lang="ru-RU" dirty="0"/>
              <a:t> </a:t>
            </a:r>
            <a:r>
              <a:rPr lang="ru-RU" dirty="0" err="1"/>
              <a:t>арқасында</a:t>
            </a:r>
            <a:r>
              <a:rPr lang="ru-RU" dirty="0"/>
              <a:t>, </a:t>
            </a:r>
            <a:r>
              <a:rPr lang="ru-RU" dirty="0" err="1"/>
              <a:t>тұзсыз</a:t>
            </a:r>
            <a:r>
              <a:rPr lang="ru-RU" dirty="0"/>
              <a:t> </a:t>
            </a:r>
            <a:r>
              <a:rPr lang="ru-RU" dirty="0" err="1"/>
              <a:t>емдәмнің</a:t>
            </a:r>
            <a:r>
              <a:rPr lang="ru-RU" dirty="0"/>
              <a:t> </a:t>
            </a:r>
            <a:r>
              <a:rPr lang="ru-RU" dirty="0" err="1"/>
              <a:t>керемет</a:t>
            </a:r>
            <a:r>
              <a:rPr lang="ru-RU" dirty="0"/>
              <a:t> </a:t>
            </a:r>
            <a:r>
              <a:rPr lang="ru-RU" dirty="0" err="1"/>
              <a:t>құрамдас</a:t>
            </a:r>
            <a:r>
              <a:rPr lang="ru-RU" dirty="0"/>
              <a:t> </a:t>
            </a:r>
            <a:r>
              <a:rPr lang="ru-RU" dirty="0" err="1"/>
              <a:t>бөлігі</a:t>
            </a:r>
            <a:r>
              <a:rPr lang="ru-RU" dirty="0"/>
              <a:t> </a:t>
            </a:r>
            <a:r>
              <a:rPr lang="ru-RU" dirty="0" err="1"/>
              <a:t>болып</a:t>
            </a:r>
            <a:r>
              <a:rPr lang="ru-RU" dirty="0"/>
              <a:t> </a:t>
            </a:r>
            <a:r>
              <a:rPr lang="ru-RU" dirty="0" err="1"/>
              <a:t>табылады</a:t>
            </a:r>
            <a:r>
              <a:rPr lang="ru-RU" dirty="0"/>
              <a:t>. </a:t>
            </a:r>
            <a:r>
              <a:rPr lang="ru-RU" dirty="0" err="1"/>
              <a:t>Қозықұйрықтардың</a:t>
            </a:r>
            <a:r>
              <a:rPr lang="ru-RU" dirty="0"/>
              <a:t> </a:t>
            </a:r>
            <a:r>
              <a:rPr lang="ru-RU" dirty="0" err="1"/>
              <a:t>құрамында</a:t>
            </a:r>
            <a:r>
              <a:rPr lang="ru-RU" dirty="0"/>
              <a:t> </a:t>
            </a:r>
            <a:r>
              <a:rPr lang="ru-RU" dirty="0" err="1"/>
              <a:t>қант</a:t>
            </a:r>
            <a:r>
              <a:rPr lang="ru-RU" dirty="0"/>
              <a:t> пен май </a:t>
            </a:r>
            <a:r>
              <a:rPr lang="ru-RU" dirty="0" err="1"/>
              <a:t>болмағандықтан</a:t>
            </a:r>
            <a:r>
              <a:rPr lang="ru-RU" dirty="0"/>
              <a:t>, </a:t>
            </a:r>
            <a:r>
              <a:rPr lang="ru-RU" dirty="0" err="1"/>
              <a:t>оларды</a:t>
            </a:r>
            <a:r>
              <a:rPr lang="ru-RU" dirty="0"/>
              <a:t> </a:t>
            </a:r>
            <a:r>
              <a:rPr lang="ru-RU" dirty="0" err="1"/>
              <a:t>сусамырмен</a:t>
            </a:r>
            <a:r>
              <a:rPr lang="ru-RU" dirty="0"/>
              <a:t> </a:t>
            </a:r>
            <a:r>
              <a:rPr lang="ru-RU" dirty="0" err="1"/>
              <a:t>ауыратындар</a:t>
            </a:r>
            <a:r>
              <a:rPr lang="ru-RU" dirty="0"/>
              <a:t> </a:t>
            </a:r>
            <a:r>
              <a:rPr lang="ru-RU" dirty="0" err="1"/>
              <a:t>асқа</a:t>
            </a:r>
            <a:r>
              <a:rPr lang="ru-RU" dirty="0"/>
              <a:t> </a:t>
            </a:r>
            <a:r>
              <a:rPr lang="ru-RU" dirty="0" err="1"/>
              <a:t>қолдануына</a:t>
            </a:r>
            <a:r>
              <a:rPr lang="ru-RU" dirty="0"/>
              <a:t> </a:t>
            </a:r>
            <a:r>
              <a:rPr lang="ru-RU" dirty="0" err="1"/>
              <a:t>әбден</a:t>
            </a:r>
            <a:r>
              <a:rPr lang="ru-RU" dirty="0"/>
              <a:t> </a:t>
            </a:r>
            <a:r>
              <a:rPr lang="ru-RU" dirty="0" err="1"/>
              <a:t>болады</a:t>
            </a:r>
            <a:r>
              <a:rPr lang="ru-RU" dirty="0"/>
              <a:t>. </a:t>
            </a:r>
            <a:r>
              <a:rPr lang="ru-RU" dirty="0" err="1"/>
              <a:t>Қозықұйрық</a:t>
            </a:r>
            <a:r>
              <a:rPr lang="ru-RU" dirty="0"/>
              <a:t> </a:t>
            </a:r>
            <a:r>
              <a:rPr lang="ru-RU" dirty="0" err="1"/>
              <a:t>құрамындағы</a:t>
            </a:r>
            <a:r>
              <a:rPr lang="ru-RU" dirty="0"/>
              <a:t> </a:t>
            </a:r>
            <a:r>
              <a:rPr lang="ru-RU" dirty="0" err="1"/>
              <a:t>мырыш</a:t>
            </a:r>
            <a:r>
              <a:rPr lang="ru-RU" dirty="0"/>
              <a:t> </a:t>
            </a:r>
            <a:r>
              <a:rPr lang="ru-RU" dirty="0" err="1"/>
              <a:t>біздің</a:t>
            </a:r>
            <a:r>
              <a:rPr lang="ru-RU" dirty="0"/>
              <a:t> </a:t>
            </a:r>
            <a:r>
              <a:rPr lang="ru-RU" dirty="0" err="1"/>
              <a:t>төзімділік</a:t>
            </a:r>
            <a:r>
              <a:rPr lang="ru-RU" dirty="0"/>
              <a:t> </a:t>
            </a:r>
            <a:r>
              <a:rPr lang="ru-RU" dirty="0" err="1"/>
              <a:t>жүйемізді</a:t>
            </a:r>
            <a:r>
              <a:rPr lang="ru-RU" dirty="0"/>
              <a:t> </a:t>
            </a:r>
            <a:r>
              <a:rPr lang="ru-RU" dirty="0" err="1"/>
              <a:t>жұмылдырады</a:t>
            </a:r>
            <a:r>
              <a:rPr lang="ru-RU" dirty="0"/>
              <a:t>.</a:t>
            </a:r>
          </a:p>
        </p:txBody>
      </p:sp>
      <p:pic>
        <p:nvPicPr>
          <p:cNvPr id="9218" name="Picture 2" descr="D:\grib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1" y="3501009"/>
            <a:ext cx="4027413" cy="224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D:\grib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944724"/>
            <a:ext cx="4027413" cy="224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4258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6244">
        <p14:vortex dir="r"/>
      </p:transition>
    </mc:Choice>
    <mc:Fallback xmlns="">
      <p:transition spd="slow" advTm="362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2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92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3384376" cy="648072"/>
          </a:xfrm>
        </p:spPr>
        <p:txBody>
          <a:bodyPr/>
          <a:lstStyle/>
          <a:p>
            <a:r>
              <a:rPr lang="ru-RU" dirty="0" err="1"/>
              <a:t>Сарымсақ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31647" y="764704"/>
            <a:ext cx="3512761" cy="5112568"/>
          </a:xfrm>
        </p:spPr>
        <p:txBody>
          <a:bodyPr>
            <a:normAutofit fontScale="77500" lnSpcReduction="20000"/>
          </a:bodyPr>
          <a:lstStyle/>
          <a:p>
            <a:r>
              <a:rPr lang="ru-RU" dirty="0" err="1"/>
              <a:t>Сарымсақ</a:t>
            </a:r>
            <a:r>
              <a:rPr lang="ru-RU" dirty="0"/>
              <a:t> </a:t>
            </a:r>
            <a:r>
              <a:rPr lang="ru-RU" dirty="0" err="1"/>
              <a:t>бактерияларға</a:t>
            </a:r>
            <a:r>
              <a:rPr lang="ru-RU" dirty="0"/>
              <a:t> </a:t>
            </a:r>
            <a:r>
              <a:rPr lang="ru-RU" dirty="0" err="1"/>
              <a:t>қарсы</a:t>
            </a:r>
            <a:r>
              <a:rPr lang="ru-RU" dirty="0"/>
              <a:t> </a:t>
            </a:r>
            <a:r>
              <a:rPr lang="ru-RU" dirty="0" err="1"/>
              <a:t>қосылыстарға</a:t>
            </a:r>
            <a:r>
              <a:rPr lang="ru-RU" dirty="0"/>
              <a:t>, </a:t>
            </a:r>
            <a:r>
              <a:rPr lang="ru-RU" dirty="0" err="1"/>
              <a:t>эфирлі</a:t>
            </a:r>
            <a:r>
              <a:rPr lang="ru-RU" dirty="0"/>
              <a:t> </a:t>
            </a:r>
            <a:r>
              <a:rPr lang="ru-RU" dirty="0" err="1"/>
              <a:t>майларға</a:t>
            </a:r>
            <a:r>
              <a:rPr lang="ru-RU" dirty="0"/>
              <a:t>, </a:t>
            </a:r>
            <a:r>
              <a:rPr lang="ru-RU" dirty="0" err="1"/>
              <a:t>сонымен</a:t>
            </a:r>
            <a:r>
              <a:rPr lang="ru-RU" dirty="0"/>
              <a:t> </a:t>
            </a:r>
            <a:r>
              <a:rPr lang="ru-RU" dirty="0" err="1"/>
              <a:t>қатар</a:t>
            </a:r>
            <a:r>
              <a:rPr lang="ru-RU" dirty="0"/>
              <a:t> бос </a:t>
            </a:r>
            <a:r>
              <a:rPr lang="ru-RU" dirty="0" err="1"/>
              <a:t>радикалдардың</a:t>
            </a:r>
            <a:r>
              <a:rPr lang="ru-RU" dirty="0"/>
              <a:t> </a:t>
            </a:r>
            <a:r>
              <a:rPr lang="ru-RU" dirty="0" err="1"/>
              <a:t>әрекеттерінен</a:t>
            </a:r>
            <a:r>
              <a:rPr lang="ru-RU" dirty="0"/>
              <a:t> </a:t>
            </a:r>
            <a:r>
              <a:rPr lang="ru-RU" dirty="0" err="1"/>
              <a:t>қорғайтын</a:t>
            </a:r>
            <a:r>
              <a:rPr lang="ru-RU" dirty="0"/>
              <a:t> </a:t>
            </a:r>
            <a:r>
              <a:rPr lang="ru-RU" dirty="0" err="1"/>
              <a:t>тотықтырғыштарға</a:t>
            </a:r>
            <a:r>
              <a:rPr lang="ru-RU" dirty="0"/>
              <a:t> бай. </a:t>
            </a:r>
            <a:r>
              <a:rPr lang="ru-RU" dirty="0" err="1"/>
              <a:t>Бактерияларға</a:t>
            </a:r>
            <a:r>
              <a:rPr lang="ru-RU" dirty="0"/>
              <a:t> </a:t>
            </a:r>
            <a:r>
              <a:rPr lang="ru-RU" dirty="0" err="1"/>
              <a:t>қарсы</a:t>
            </a:r>
            <a:r>
              <a:rPr lang="ru-RU" dirty="0"/>
              <a:t> </a:t>
            </a:r>
            <a:r>
              <a:rPr lang="ru-RU" dirty="0" err="1"/>
              <a:t>ең</a:t>
            </a:r>
            <a:r>
              <a:rPr lang="ru-RU" dirty="0"/>
              <a:t> </a:t>
            </a:r>
            <a:r>
              <a:rPr lang="ru-RU" dirty="0" err="1"/>
              <a:t>күшті</a:t>
            </a:r>
            <a:r>
              <a:rPr lang="ru-RU" dirty="0"/>
              <a:t> </a:t>
            </a:r>
            <a:r>
              <a:rPr lang="ru-RU" dirty="0" err="1"/>
              <a:t>қасиетке</a:t>
            </a:r>
            <a:r>
              <a:rPr lang="ru-RU" dirty="0"/>
              <a:t> </a:t>
            </a:r>
            <a:r>
              <a:rPr lang="ru-RU" dirty="0" err="1"/>
              <a:t>шикі</a:t>
            </a:r>
            <a:r>
              <a:rPr lang="ru-RU" dirty="0"/>
              <a:t> </a:t>
            </a:r>
            <a:r>
              <a:rPr lang="ru-RU" dirty="0" err="1"/>
              <a:t>сарымсақ</a:t>
            </a:r>
            <a:r>
              <a:rPr lang="ru-RU" dirty="0"/>
              <a:t> </a:t>
            </a:r>
            <a:r>
              <a:rPr lang="ru-RU" dirty="0" err="1"/>
              <a:t>ие</a:t>
            </a:r>
            <a:r>
              <a:rPr lang="ru-RU" dirty="0"/>
              <a:t>, </a:t>
            </a:r>
            <a:r>
              <a:rPr lang="ru-RU" dirty="0" err="1"/>
              <a:t>тіпті</a:t>
            </a:r>
            <a:r>
              <a:rPr lang="ru-RU" dirty="0"/>
              <a:t>, </a:t>
            </a:r>
            <a:r>
              <a:rPr lang="ru-RU" dirty="0" err="1"/>
              <a:t>өңдеуден</a:t>
            </a:r>
            <a:r>
              <a:rPr lang="ru-RU" dirty="0"/>
              <a:t> </a:t>
            </a:r>
            <a:r>
              <a:rPr lang="ru-RU" dirty="0" err="1"/>
              <a:t>кейін</a:t>
            </a:r>
            <a:r>
              <a:rPr lang="ru-RU" dirty="0"/>
              <a:t> де </a:t>
            </a:r>
            <a:r>
              <a:rPr lang="ru-RU" dirty="0" err="1"/>
              <a:t>ол</a:t>
            </a:r>
            <a:r>
              <a:rPr lang="ru-RU" dirty="0"/>
              <a:t> </a:t>
            </a:r>
            <a:r>
              <a:rPr lang="ru-RU" dirty="0" err="1"/>
              <a:t>қандағы</a:t>
            </a:r>
            <a:r>
              <a:rPr lang="ru-RU" dirty="0"/>
              <a:t> холестерин </a:t>
            </a:r>
            <a:r>
              <a:rPr lang="ru-RU" dirty="0" err="1"/>
              <a:t>деңгейін</a:t>
            </a:r>
            <a:r>
              <a:rPr lang="ru-RU" dirty="0"/>
              <a:t> </a:t>
            </a:r>
            <a:r>
              <a:rPr lang="ru-RU" dirty="0" err="1"/>
              <a:t>түсіреді</a:t>
            </a:r>
            <a:r>
              <a:rPr lang="ru-RU" dirty="0"/>
              <a:t>, </a:t>
            </a:r>
            <a:r>
              <a:rPr lang="ru-RU" dirty="0" err="1"/>
              <a:t>қанның</a:t>
            </a:r>
            <a:r>
              <a:rPr lang="ru-RU" dirty="0"/>
              <a:t> </a:t>
            </a:r>
            <a:r>
              <a:rPr lang="ru-RU" dirty="0" err="1"/>
              <a:t>ұюына</a:t>
            </a:r>
            <a:r>
              <a:rPr lang="ru-RU" dirty="0"/>
              <a:t> </a:t>
            </a:r>
            <a:r>
              <a:rPr lang="ru-RU" dirty="0" err="1"/>
              <a:t>қарсы</a:t>
            </a:r>
            <a:r>
              <a:rPr lang="ru-RU" dirty="0"/>
              <a:t> </a:t>
            </a:r>
            <a:r>
              <a:rPr lang="ru-RU" dirty="0" err="1"/>
              <a:t>әсер</a:t>
            </a:r>
            <a:r>
              <a:rPr lang="ru-RU" dirty="0"/>
              <a:t> </a:t>
            </a:r>
            <a:r>
              <a:rPr lang="ru-RU" dirty="0" err="1"/>
              <a:t>береді</a:t>
            </a:r>
            <a:r>
              <a:rPr lang="ru-RU" dirty="0"/>
              <a:t>, </a:t>
            </a:r>
            <a:r>
              <a:rPr lang="ru-RU" dirty="0" err="1"/>
              <a:t>қан</a:t>
            </a:r>
            <a:r>
              <a:rPr lang="ru-RU" dirty="0"/>
              <a:t> </a:t>
            </a:r>
            <a:r>
              <a:rPr lang="ru-RU" dirty="0" err="1"/>
              <a:t>айналымы</a:t>
            </a:r>
            <a:r>
              <a:rPr lang="ru-RU" dirty="0"/>
              <a:t> </a:t>
            </a:r>
            <a:r>
              <a:rPr lang="ru-RU" dirty="0" err="1"/>
              <a:t>жүйесін</a:t>
            </a:r>
            <a:r>
              <a:rPr lang="ru-RU" dirty="0"/>
              <a:t> </a:t>
            </a:r>
            <a:r>
              <a:rPr lang="ru-RU" dirty="0" err="1"/>
              <a:t>қорғайды</a:t>
            </a:r>
            <a:r>
              <a:rPr lang="ru-RU" dirty="0"/>
              <a:t> </a:t>
            </a:r>
            <a:r>
              <a:rPr lang="ru-RU" dirty="0" err="1"/>
              <a:t>және</a:t>
            </a:r>
            <a:r>
              <a:rPr lang="ru-RU" dirty="0"/>
              <a:t> </a:t>
            </a:r>
            <a:r>
              <a:rPr lang="ru-RU" dirty="0" err="1"/>
              <a:t>асқорыту</a:t>
            </a:r>
            <a:r>
              <a:rPr lang="ru-RU" dirty="0"/>
              <a:t> </a:t>
            </a:r>
            <a:r>
              <a:rPr lang="ru-RU" dirty="0" err="1"/>
              <a:t>жүйесіне</a:t>
            </a:r>
            <a:r>
              <a:rPr lang="ru-RU" dirty="0"/>
              <a:t> </a:t>
            </a:r>
            <a:r>
              <a:rPr lang="ru-RU" dirty="0" err="1"/>
              <a:t>жақсы</a:t>
            </a:r>
            <a:r>
              <a:rPr lang="ru-RU" dirty="0"/>
              <a:t> </a:t>
            </a:r>
            <a:r>
              <a:rPr lang="ru-RU" dirty="0" err="1"/>
              <a:t>әсер</a:t>
            </a:r>
            <a:r>
              <a:rPr lang="ru-RU" dirty="0"/>
              <a:t> </a:t>
            </a:r>
            <a:r>
              <a:rPr lang="ru-RU" dirty="0" err="1"/>
              <a:t>етеді</a:t>
            </a:r>
            <a:r>
              <a:rPr lang="ru-RU" dirty="0"/>
              <a:t>. </a:t>
            </a:r>
          </a:p>
        </p:txBody>
      </p:sp>
      <p:pic>
        <p:nvPicPr>
          <p:cNvPr id="10243" name="Picture 3" descr="D:\04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38" y="1052736"/>
            <a:ext cx="4701408" cy="2615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D:\01 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38" y="3905502"/>
            <a:ext cx="4701409" cy="2615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63793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589">
        <p:split orient="vert"/>
      </p:transition>
    </mc:Choice>
    <mc:Fallback xmlns="">
      <p:transition spd="slow" advTm="40589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D:\kuk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12825"/>
            <a:ext cx="4895850" cy="272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D:\kuk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789040"/>
            <a:ext cx="4895850" cy="272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2664414" cy="889168"/>
          </a:xfrm>
        </p:spPr>
        <p:txBody>
          <a:bodyPr>
            <a:normAutofit fontScale="90000"/>
          </a:bodyPr>
          <a:lstStyle/>
          <a:p>
            <a:r>
              <a:rPr lang="ru-RU" dirty="0" err="1"/>
              <a:t>Жүгері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3789040"/>
            <a:ext cx="3600400" cy="2376264"/>
          </a:xfrm>
        </p:spPr>
        <p:txBody>
          <a:bodyPr>
            <a:normAutofit fontScale="85000" lnSpcReduction="20000"/>
          </a:bodyPr>
          <a:lstStyle/>
          <a:p>
            <a:r>
              <a:rPr lang="ru-RU" i="1" dirty="0" err="1"/>
              <a:t>Құрамында</a:t>
            </a:r>
            <a:r>
              <a:rPr lang="ru-RU" i="1" dirty="0"/>
              <a:t> </a:t>
            </a:r>
            <a:r>
              <a:rPr lang="ru-RU" i="1" dirty="0" err="1"/>
              <a:t>көп</a:t>
            </a:r>
            <a:r>
              <a:rPr lang="ru-RU" i="1" dirty="0"/>
              <a:t> </a:t>
            </a:r>
            <a:r>
              <a:rPr lang="ru-RU" i="1" dirty="0" err="1"/>
              <a:t>көмірсулар</a:t>
            </a:r>
            <a:r>
              <a:rPr lang="ru-RU" i="1" dirty="0"/>
              <a:t>, </a:t>
            </a:r>
            <a:r>
              <a:rPr lang="ru-RU" i="1" dirty="0" err="1"/>
              <a:t>жасұнық</a:t>
            </a:r>
            <a:r>
              <a:rPr lang="ru-RU" i="1" dirty="0"/>
              <a:t>, </a:t>
            </a:r>
            <a:r>
              <a:rPr lang="ru-RU" i="1" dirty="0" err="1"/>
              <a:t>ағуыз</a:t>
            </a:r>
            <a:r>
              <a:rPr lang="ru-RU" i="1" dirty="0"/>
              <a:t>, В </a:t>
            </a:r>
            <a:r>
              <a:rPr lang="ru-RU" i="1" dirty="0" err="1"/>
              <a:t>тобы</a:t>
            </a:r>
            <a:r>
              <a:rPr lang="ru-RU" i="1" dirty="0"/>
              <a:t> </a:t>
            </a:r>
            <a:r>
              <a:rPr lang="ru-RU" i="1" dirty="0" err="1">
                <a:hlinkClick r:id="rId5"/>
              </a:rPr>
              <a:t>дәрумендерінің</a:t>
            </a:r>
            <a:r>
              <a:rPr lang="ru-RU" i="1" dirty="0"/>
              <a:t> </a:t>
            </a:r>
            <a:r>
              <a:rPr lang="ru-RU" i="1" dirty="0" err="1"/>
              <a:t>көп</a:t>
            </a:r>
            <a:r>
              <a:rPr lang="ru-RU" i="1" dirty="0"/>
              <a:t> </a:t>
            </a:r>
            <a:r>
              <a:rPr lang="ru-RU" i="1" dirty="0" err="1"/>
              <a:t>мөлшері</a:t>
            </a:r>
            <a:r>
              <a:rPr lang="ru-RU" i="1" dirty="0"/>
              <a:t>, Е </a:t>
            </a:r>
            <a:r>
              <a:rPr lang="ru-RU" i="1" dirty="0" err="1"/>
              <a:t>дәрумені</a:t>
            </a:r>
            <a:r>
              <a:rPr lang="ru-RU" i="1" dirty="0"/>
              <a:t>, </a:t>
            </a:r>
            <a:r>
              <a:rPr lang="ru-RU" i="1" dirty="0">
                <a:hlinkClick r:id="rId6"/>
              </a:rPr>
              <a:t>калий, фосфор, магний, </a:t>
            </a:r>
            <a:r>
              <a:rPr lang="ru-RU" i="1" dirty="0" err="1">
                <a:hlinkClick r:id="rId6"/>
              </a:rPr>
              <a:t>темір</a:t>
            </a:r>
            <a:r>
              <a:rPr lang="ru-RU" i="1" dirty="0"/>
              <a:t>, </a:t>
            </a:r>
            <a:endParaRPr lang="ru-RU" dirty="0"/>
          </a:p>
        </p:txBody>
      </p:sp>
      <p:pic>
        <p:nvPicPr>
          <p:cNvPr id="11267" name="Picture 3" descr="D:\kuk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5257" y="1012825"/>
            <a:ext cx="4895850" cy="272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91107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30"/>
    </mc:Choice>
    <mc:Fallback xmlns="">
      <p:transition spd="slow" advTm="212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D:\goros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916832"/>
            <a:ext cx="4895850" cy="272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548680"/>
            <a:ext cx="7024744" cy="1143000"/>
          </a:xfrm>
        </p:spPr>
        <p:txBody>
          <a:bodyPr>
            <a:normAutofit/>
          </a:bodyPr>
          <a:lstStyle/>
          <a:p>
            <a:r>
              <a:rPr lang="ru-RU" dirty="0" err="1"/>
              <a:t>Тәтті</a:t>
            </a:r>
            <a:r>
              <a:rPr lang="ru-RU" dirty="0"/>
              <a:t> </a:t>
            </a:r>
            <a:r>
              <a:rPr lang="ru-RU" dirty="0" err="1" smtClean="0"/>
              <a:t>бұршақ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4640982"/>
            <a:ext cx="7992888" cy="2217018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i="1" dirty="0" err="1"/>
              <a:t>Құрамында</a:t>
            </a:r>
            <a:r>
              <a:rPr lang="ru-RU" i="1" dirty="0"/>
              <a:t> </a:t>
            </a:r>
            <a:r>
              <a:rPr lang="ru-RU" i="1" dirty="0" err="1">
                <a:hlinkClick r:id="rId4"/>
              </a:rPr>
              <a:t>ағуыз</a:t>
            </a:r>
            <a:r>
              <a:rPr lang="ru-RU" i="1" dirty="0"/>
              <a:t>, </a:t>
            </a:r>
            <a:r>
              <a:rPr lang="ru-RU" i="1" dirty="0" err="1"/>
              <a:t>жасұнық</a:t>
            </a:r>
            <a:r>
              <a:rPr lang="ru-RU" i="1" dirty="0"/>
              <a:t>, С </a:t>
            </a:r>
            <a:r>
              <a:rPr lang="ru-RU" i="1" dirty="0" err="1">
                <a:hlinkClick r:id="rId5"/>
              </a:rPr>
              <a:t>дәрумені</a:t>
            </a:r>
            <a:r>
              <a:rPr lang="ru-RU" i="1" dirty="0"/>
              <a:t>, В </a:t>
            </a:r>
            <a:r>
              <a:rPr lang="ru-RU" i="1" dirty="0" err="1"/>
              <a:t>тобының</a:t>
            </a:r>
            <a:r>
              <a:rPr lang="ru-RU" i="1" dirty="0"/>
              <a:t> </a:t>
            </a:r>
            <a:r>
              <a:rPr lang="ru-RU" i="1" dirty="0" err="1"/>
              <a:t>дәрумендері</a:t>
            </a:r>
            <a:r>
              <a:rPr lang="ru-RU" i="1" dirty="0"/>
              <a:t>, Е </a:t>
            </a:r>
            <a:r>
              <a:rPr lang="ru-RU" i="1" dirty="0" err="1"/>
              <a:t>дәрумені</a:t>
            </a:r>
            <a:r>
              <a:rPr lang="ru-RU" i="1" dirty="0"/>
              <a:t>, </a:t>
            </a:r>
            <a:r>
              <a:rPr lang="ru-RU" i="1" dirty="0">
                <a:hlinkClick r:id="rId6"/>
              </a:rPr>
              <a:t>калий, фосфор, магний </a:t>
            </a:r>
            <a:r>
              <a:rPr lang="ru-RU" i="1" dirty="0" err="1">
                <a:hlinkClick r:id="rId6"/>
              </a:rPr>
              <a:t>және</a:t>
            </a:r>
            <a:r>
              <a:rPr lang="ru-RU" i="1" dirty="0">
                <a:hlinkClick r:id="rId6"/>
              </a:rPr>
              <a:t> кальций</a:t>
            </a:r>
            <a:r>
              <a:rPr lang="ru-RU" i="1" dirty="0"/>
              <a:t> бар</a:t>
            </a:r>
            <a:r>
              <a:rPr lang="ru-RU" i="1" dirty="0" smtClean="0"/>
              <a:t>.</a:t>
            </a:r>
          </a:p>
          <a:p>
            <a:pPr algn="ctr"/>
            <a:r>
              <a:rPr lang="ru-RU" dirty="0" err="1"/>
              <a:t>Қан</a:t>
            </a:r>
            <a:r>
              <a:rPr lang="ru-RU" dirty="0"/>
              <a:t> </a:t>
            </a:r>
            <a:r>
              <a:rPr lang="ru-RU" dirty="0" err="1"/>
              <a:t>құрамындағы</a:t>
            </a:r>
            <a:r>
              <a:rPr lang="ru-RU" dirty="0"/>
              <a:t> </a:t>
            </a:r>
            <a:r>
              <a:rPr lang="ru-RU" dirty="0" err="1"/>
              <a:t>қанттың</a:t>
            </a:r>
            <a:r>
              <a:rPr lang="ru-RU" dirty="0"/>
              <a:t> </a:t>
            </a:r>
            <a:r>
              <a:rPr lang="ru-RU" dirty="0" err="1"/>
              <a:t>деңгейін</a:t>
            </a:r>
            <a:r>
              <a:rPr lang="ru-RU" dirty="0"/>
              <a:t> </a:t>
            </a:r>
            <a:r>
              <a:rPr lang="ru-RU" dirty="0" err="1"/>
              <a:t>жоғарылатпай</a:t>
            </a:r>
            <a:r>
              <a:rPr lang="ru-RU" dirty="0"/>
              <a:t>, </a:t>
            </a:r>
            <a:r>
              <a:rPr lang="ru-RU" dirty="0" err="1"/>
              <a:t>ағзаны</a:t>
            </a:r>
            <a:r>
              <a:rPr lang="ru-RU" dirty="0"/>
              <a:t> </a:t>
            </a:r>
            <a:r>
              <a:rPr lang="ru-RU" dirty="0" err="1"/>
              <a:t>қуатпен</a:t>
            </a:r>
            <a:r>
              <a:rPr lang="ru-RU" dirty="0"/>
              <a:t> </a:t>
            </a:r>
            <a:r>
              <a:rPr lang="ru-RU" dirty="0" err="1"/>
              <a:t>қамтамасыз</a:t>
            </a:r>
            <a:r>
              <a:rPr lang="ru-RU" dirty="0"/>
              <a:t> </a:t>
            </a:r>
            <a:r>
              <a:rPr lang="ru-RU" dirty="0" err="1"/>
              <a:t>етеді</a:t>
            </a:r>
            <a:r>
              <a:rPr lang="ru-RU" dirty="0" smtClean="0"/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2290" name="Picture 2" descr="D:\gorosh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16832"/>
            <a:ext cx="4895850" cy="272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11694796"/>
      </p:ext>
    </p:extLst>
  </p:cSld>
  <p:clrMapOvr>
    <a:masterClrMapping/>
  </p:clrMapOvr>
  <p:transition spd="slow" advTm="29696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427984" y="836712"/>
            <a:ext cx="4176463" cy="5472608"/>
          </a:xfrm>
        </p:spPr>
        <p:txBody>
          <a:bodyPr>
            <a:normAutofit fontScale="92500"/>
          </a:bodyPr>
          <a:lstStyle/>
          <a:p>
            <a:r>
              <a:rPr lang="ru-RU" dirty="0" err="1"/>
              <a:t>Жоғарғы</a:t>
            </a:r>
            <a:r>
              <a:rPr lang="ru-RU" dirty="0"/>
              <a:t> </a:t>
            </a:r>
            <a:r>
              <a:rPr lang="ru-RU" dirty="0" err="1"/>
              <a:t>сынып</a:t>
            </a:r>
            <a:r>
              <a:rPr lang="ru-RU" dirty="0"/>
              <a:t> </a:t>
            </a:r>
            <a:r>
              <a:rPr lang="ru-RU" dirty="0" err="1"/>
              <a:t>оқушысынының</a:t>
            </a:r>
            <a:r>
              <a:rPr lang="ru-RU" dirty="0"/>
              <a:t> </a:t>
            </a:r>
            <a:r>
              <a:rPr lang="ru-RU" dirty="0" err="1"/>
              <a:t>тамақтану</a:t>
            </a:r>
            <a:r>
              <a:rPr lang="ru-RU" dirty="0"/>
              <a:t> </a:t>
            </a:r>
            <a:r>
              <a:rPr lang="ru-RU" dirty="0" err="1"/>
              <a:t>тәртібін</a:t>
            </a:r>
            <a:r>
              <a:rPr lang="ru-RU" dirty="0"/>
              <a:t> </a:t>
            </a:r>
            <a:r>
              <a:rPr lang="ru-RU" dirty="0" err="1"/>
              <a:t>нақты</a:t>
            </a:r>
            <a:r>
              <a:rPr lang="ru-RU" dirty="0"/>
              <a:t> </a:t>
            </a:r>
            <a:r>
              <a:rPr lang="ru-RU" dirty="0" err="1"/>
              <a:t>көз</a:t>
            </a:r>
            <a:r>
              <a:rPr lang="ru-RU" dirty="0"/>
              <a:t> </a:t>
            </a:r>
            <a:r>
              <a:rPr lang="ru-RU" dirty="0" err="1"/>
              <a:t>алдымызға</a:t>
            </a:r>
            <a:r>
              <a:rPr lang="ru-RU" dirty="0"/>
              <a:t> </a:t>
            </a:r>
            <a:r>
              <a:rPr lang="ru-RU" dirty="0" err="1"/>
              <a:t>елестетіп</a:t>
            </a:r>
            <a:r>
              <a:rPr lang="ru-RU" dirty="0"/>
              <a:t> </a:t>
            </a:r>
            <a:r>
              <a:rPr lang="ru-RU" dirty="0" err="1"/>
              <a:t>көрелік</a:t>
            </a:r>
            <a:r>
              <a:rPr lang="ru-RU" dirty="0"/>
              <a:t>. </a:t>
            </a:r>
            <a:r>
              <a:rPr lang="ru-RU" dirty="0" err="1"/>
              <a:t>Күн</a:t>
            </a:r>
            <a:r>
              <a:rPr lang="ru-RU" dirty="0"/>
              <a:t> </a:t>
            </a:r>
            <a:r>
              <a:rPr lang="ru-RU" dirty="0" err="1"/>
              <a:t>жеткілікті</a:t>
            </a:r>
            <a:r>
              <a:rPr lang="ru-RU" dirty="0"/>
              <a:t> </a:t>
            </a:r>
            <a:r>
              <a:rPr lang="ru-RU" dirty="0" err="1"/>
              <a:t>тығыз</a:t>
            </a:r>
            <a:r>
              <a:rPr lang="ru-RU" dirty="0"/>
              <a:t> </a:t>
            </a:r>
            <a:r>
              <a:rPr lang="ru-RU" dirty="0" err="1"/>
              <a:t>және</a:t>
            </a:r>
            <a:r>
              <a:rPr lang="ru-RU" dirty="0"/>
              <a:t> </a:t>
            </a:r>
            <a:r>
              <a:rPr lang="ru-RU" dirty="0" err="1"/>
              <a:t>калориялы</a:t>
            </a:r>
            <a:r>
              <a:rPr lang="ru-RU" dirty="0"/>
              <a:t> </a:t>
            </a:r>
            <a:r>
              <a:rPr lang="ru-RU" dirty="0" err="1"/>
              <a:t>ыстық</a:t>
            </a:r>
            <a:r>
              <a:rPr lang="ru-RU" dirty="0"/>
              <a:t> </a:t>
            </a:r>
            <a:r>
              <a:rPr lang="ru-RU" dirty="0" err="1"/>
              <a:t>таңертеңгілік</a:t>
            </a:r>
            <a:r>
              <a:rPr lang="ru-RU" dirty="0"/>
              <a:t> </a:t>
            </a:r>
            <a:r>
              <a:rPr lang="ru-RU" dirty="0" err="1"/>
              <a:t>астан</a:t>
            </a:r>
            <a:r>
              <a:rPr lang="ru-RU" dirty="0"/>
              <a:t> </a:t>
            </a:r>
            <a:r>
              <a:rPr lang="ru-RU" dirty="0" err="1"/>
              <a:t>басталады</a:t>
            </a:r>
            <a:r>
              <a:rPr lang="ru-RU" dirty="0"/>
              <a:t>. </a:t>
            </a:r>
            <a:r>
              <a:rPr lang="ru-RU" dirty="0" err="1"/>
              <a:t>Бұл</a:t>
            </a:r>
            <a:r>
              <a:rPr lang="ru-RU" dirty="0"/>
              <a:t> </a:t>
            </a:r>
            <a:r>
              <a:rPr lang="ru-RU" dirty="0" err="1"/>
              <a:t>дайындауы</a:t>
            </a:r>
            <a:r>
              <a:rPr lang="ru-RU" dirty="0"/>
              <a:t> </a:t>
            </a:r>
            <a:r>
              <a:rPr lang="ru-RU" dirty="0" err="1"/>
              <a:t>онша</a:t>
            </a:r>
            <a:r>
              <a:rPr lang="ru-RU" dirty="0"/>
              <a:t> </a:t>
            </a:r>
            <a:r>
              <a:rPr lang="ru-RU" dirty="0" err="1"/>
              <a:t>қиын</a:t>
            </a:r>
            <a:r>
              <a:rPr lang="ru-RU" dirty="0"/>
              <a:t> </a:t>
            </a:r>
            <a:r>
              <a:rPr lang="ru-RU" dirty="0" err="1"/>
              <a:t>емес</a:t>
            </a:r>
            <a:r>
              <a:rPr lang="ru-RU" dirty="0"/>
              <a:t> сосиска, </a:t>
            </a:r>
            <a:r>
              <a:rPr lang="ru-RU" dirty="0" err="1"/>
              <a:t>жұмыртқа</a:t>
            </a:r>
            <a:r>
              <a:rPr lang="ru-RU" dirty="0"/>
              <a:t>, омлет, </a:t>
            </a:r>
            <a:r>
              <a:rPr lang="ru-RU" dirty="0" err="1"/>
              <a:t>ботка</a:t>
            </a:r>
            <a:r>
              <a:rPr lang="ru-RU" dirty="0"/>
              <a:t>, </a:t>
            </a:r>
            <a:r>
              <a:rPr lang="ru-RU" dirty="0" err="1"/>
              <a:t>сүт</a:t>
            </a:r>
            <a:r>
              <a:rPr lang="ru-RU" dirty="0"/>
              <a:t> </a:t>
            </a:r>
            <a:r>
              <a:rPr lang="ru-RU" dirty="0" err="1"/>
              <a:t>қатылған</a:t>
            </a:r>
            <a:r>
              <a:rPr lang="ru-RU" dirty="0"/>
              <a:t> </a:t>
            </a:r>
            <a:r>
              <a:rPr lang="ru-RU" dirty="0" err="1"/>
              <a:t>шәй</a:t>
            </a:r>
            <a:r>
              <a:rPr lang="ru-RU" dirty="0"/>
              <a:t> </a:t>
            </a:r>
            <a:r>
              <a:rPr lang="ru-RU" dirty="0" err="1"/>
              <a:t>немесе</a:t>
            </a:r>
            <a:r>
              <a:rPr lang="ru-RU" dirty="0"/>
              <a:t> кофе, какао, бутерброд </a:t>
            </a:r>
            <a:r>
              <a:rPr lang="ru-RU" dirty="0" err="1"/>
              <a:t>болуы</a:t>
            </a:r>
            <a:r>
              <a:rPr lang="ru-RU" dirty="0"/>
              <a:t> </a:t>
            </a:r>
            <a:r>
              <a:rPr lang="ru-RU" dirty="0" err="1"/>
              <a:t>керек</a:t>
            </a:r>
            <a:r>
              <a:rPr lang="ru-RU" dirty="0"/>
              <a:t>. </a:t>
            </a:r>
          </a:p>
        </p:txBody>
      </p:sp>
      <p:pic>
        <p:nvPicPr>
          <p:cNvPr id="15362" name="Picture 2" descr="D:\mini_Fast-food-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62161"/>
            <a:ext cx="3600400" cy="2394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D:\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474" y="3356992"/>
            <a:ext cx="3827918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477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1373">
        <p:split orient="vert"/>
      </p:transition>
    </mc:Choice>
    <mc:Fallback xmlns="">
      <p:transition spd="slow" advTm="3137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D:\calories-in-brea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5294050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1763688" y="620688"/>
            <a:ext cx="6336704" cy="5400600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ru-RU" dirty="0" err="1" smtClean="0"/>
              <a:t>Қарны</a:t>
            </a:r>
            <a:r>
              <a:rPr lang="ru-RU" dirty="0" smtClean="0"/>
              <a:t> </a:t>
            </a:r>
            <a:r>
              <a:rPr lang="ru-RU" dirty="0" err="1"/>
              <a:t>ашқанға</a:t>
            </a:r>
            <a:r>
              <a:rPr lang="ru-RU" dirty="0"/>
              <a:t> </a:t>
            </a:r>
            <a:r>
              <a:rPr lang="ru-RU" dirty="0" err="1"/>
              <a:t>қара</a:t>
            </a:r>
            <a:r>
              <a:rPr lang="ru-RU" dirty="0"/>
              <a:t> </a:t>
            </a:r>
            <a:r>
              <a:rPr lang="ru-RU" dirty="0" err="1"/>
              <a:t>нан</a:t>
            </a:r>
            <a:r>
              <a:rPr lang="ru-RU" dirty="0"/>
              <a:t> да май </a:t>
            </a:r>
            <a:r>
              <a:rPr lang="ru-RU" dirty="0" err="1"/>
              <a:t>татыр</a:t>
            </a:r>
            <a:r>
              <a:rPr lang="ru-RU" dirty="0"/>
              <a:t>, </a:t>
            </a:r>
            <a:endParaRPr lang="ru-RU" dirty="0" smtClean="0"/>
          </a:p>
          <a:p>
            <a:r>
              <a:rPr lang="ru-RU" dirty="0" smtClean="0"/>
              <a:t>     </a:t>
            </a:r>
            <a:r>
              <a:rPr lang="ru-RU" dirty="0" err="1" smtClean="0"/>
              <a:t>шөлдегенге</a:t>
            </a:r>
            <a:r>
              <a:rPr lang="ru-RU" dirty="0" smtClean="0"/>
              <a:t> </a:t>
            </a:r>
            <a:r>
              <a:rPr lang="ru-RU" dirty="0" err="1"/>
              <a:t>қара</a:t>
            </a:r>
            <a:r>
              <a:rPr lang="ru-RU" dirty="0"/>
              <a:t> су да бал </a:t>
            </a:r>
            <a:r>
              <a:rPr lang="ru-RU" dirty="0" err="1" smtClean="0"/>
              <a:t>татыр</a:t>
            </a:r>
            <a:r>
              <a:rPr lang="ru-RU" dirty="0" smtClean="0"/>
              <a:t>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dirty="0" smtClean="0"/>
              <a:t> </a:t>
            </a:r>
            <a:r>
              <a:rPr lang="ru-RU" dirty="0" err="1" smtClean="0"/>
              <a:t>Егінші</a:t>
            </a:r>
            <a:r>
              <a:rPr lang="ru-RU" dirty="0" smtClean="0"/>
              <a:t> </a:t>
            </a:r>
            <a:r>
              <a:rPr lang="ru-RU" dirty="0" err="1"/>
              <a:t>нанын</a:t>
            </a:r>
            <a:r>
              <a:rPr lang="ru-RU" dirty="0"/>
              <a:t> </a:t>
            </a:r>
            <a:r>
              <a:rPr lang="ru-RU" dirty="0" err="1"/>
              <a:t>жейді</a:t>
            </a:r>
            <a:r>
              <a:rPr lang="ru-RU" dirty="0"/>
              <a:t>, </a:t>
            </a:r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 </a:t>
            </a:r>
            <a:r>
              <a:rPr lang="ru-RU" dirty="0" err="1" smtClean="0"/>
              <a:t>еріншек</a:t>
            </a:r>
            <a:r>
              <a:rPr lang="ru-RU" dirty="0" smtClean="0"/>
              <a:t> </a:t>
            </a:r>
            <a:r>
              <a:rPr lang="ru-RU" dirty="0" err="1"/>
              <a:t>арын</a:t>
            </a:r>
            <a:r>
              <a:rPr lang="ru-RU" dirty="0"/>
              <a:t> </a:t>
            </a:r>
            <a:r>
              <a:rPr lang="ru-RU" dirty="0" err="1" smtClean="0"/>
              <a:t>жейді</a:t>
            </a:r>
            <a:r>
              <a:rPr lang="ru-RU" dirty="0" smtClean="0"/>
              <a:t>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dirty="0" err="1" smtClean="0"/>
              <a:t>Дастарқанда</a:t>
            </a:r>
            <a:r>
              <a:rPr lang="ru-RU" dirty="0" smtClean="0"/>
              <a:t> </a:t>
            </a:r>
            <a:r>
              <a:rPr lang="ru-RU" dirty="0" err="1"/>
              <a:t>наны</a:t>
            </a:r>
            <a:r>
              <a:rPr lang="ru-RU" dirty="0"/>
              <a:t> </a:t>
            </a:r>
            <a:r>
              <a:rPr lang="ru-RU" dirty="0" err="1"/>
              <a:t>жоқтың</a:t>
            </a:r>
            <a:r>
              <a:rPr lang="ru-RU" dirty="0"/>
              <a:t>, </a:t>
            </a:r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  </a:t>
            </a:r>
            <a:r>
              <a:rPr lang="ru-RU" dirty="0" err="1" smtClean="0"/>
              <a:t>тамағының</a:t>
            </a:r>
            <a:r>
              <a:rPr lang="ru-RU" dirty="0" smtClean="0"/>
              <a:t> </a:t>
            </a:r>
            <a:r>
              <a:rPr lang="ru-RU" dirty="0" err="1"/>
              <a:t>сәні</a:t>
            </a:r>
            <a:r>
              <a:rPr lang="ru-RU" dirty="0"/>
              <a:t> </a:t>
            </a:r>
            <a:r>
              <a:rPr lang="ru-RU" dirty="0" err="1" smtClean="0"/>
              <a:t>жоқ</a:t>
            </a:r>
            <a:r>
              <a:rPr lang="ru-RU" dirty="0" smtClean="0"/>
              <a:t>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dirty="0" err="1" smtClean="0"/>
              <a:t>Жұмыс</a:t>
            </a:r>
            <a:r>
              <a:rPr lang="ru-RU" dirty="0" smtClean="0"/>
              <a:t> </a:t>
            </a:r>
            <a:r>
              <a:rPr lang="ru-RU" dirty="0" err="1"/>
              <a:t>ауыр</a:t>
            </a:r>
            <a:r>
              <a:rPr lang="ru-RU" dirty="0"/>
              <a:t> </a:t>
            </a:r>
            <a:r>
              <a:rPr lang="ru-RU" dirty="0" err="1"/>
              <a:t>болса</a:t>
            </a:r>
            <a:r>
              <a:rPr lang="ru-RU" dirty="0"/>
              <a:t> да </a:t>
            </a:r>
            <a:r>
              <a:rPr lang="ru-RU" dirty="0" err="1"/>
              <a:t>нан</a:t>
            </a:r>
            <a:r>
              <a:rPr lang="ru-RU" dirty="0"/>
              <a:t> </a:t>
            </a:r>
            <a:r>
              <a:rPr lang="ru-RU" dirty="0" err="1"/>
              <a:t>тәттi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3626112"/>
      </p:ext>
    </p:extLst>
  </p:cSld>
  <p:clrMapOvr>
    <a:masterClrMapping/>
  </p:clrMapOvr>
  <p:transition spd="slow" advTm="23031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836712"/>
            <a:ext cx="3816423" cy="4995917"/>
          </a:xfrm>
        </p:spPr>
        <p:txBody>
          <a:bodyPr>
            <a:normAutofit/>
          </a:bodyPr>
          <a:lstStyle/>
          <a:p>
            <a:endParaRPr lang="ru-RU" sz="1800" dirty="0" smtClean="0"/>
          </a:p>
          <a:p>
            <a:endParaRPr lang="ru-RU" sz="1800" dirty="0"/>
          </a:p>
          <a:p>
            <a:endParaRPr lang="ru-RU" sz="1800" dirty="0" smtClean="0"/>
          </a:p>
          <a:p>
            <a:r>
              <a:rPr lang="ru-RU" sz="1800" dirty="0" err="1" smtClean="0"/>
              <a:t>Аштық</a:t>
            </a:r>
            <a:r>
              <a:rPr lang="ru-RU" sz="1800" dirty="0" smtClean="0"/>
              <a:t> </a:t>
            </a:r>
            <a:r>
              <a:rPr lang="ru-RU" sz="1800" dirty="0"/>
              <a:t>ас </a:t>
            </a:r>
            <a:r>
              <a:rPr lang="ru-RU" sz="1800" dirty="0" err="1"/>
              <a:t>талғатпайды</a:t>
            </a:r>
            <a:r>
              <a:rPr lang="ru-RU" sz="1800" dirty="0" smtClean="0"/>
              <a:t>.</a:t>
            </a:r>
          </a:p>
          <a:p>
            <a:r>
              <a:rPr lang="ru-RU" sz="1800" dirty="0"/>
              <a:t>Ас – </a:t>
            </a:r>
            <a:r>
              <a:rPr lang="ru-RU" sz="1800" dirty="0" err="1"/>
              <a:t>адамның</a:t>
            </a:r>
            <a:r>
              <a:rPr lang="ru-RU" sz="1800" dirty="0"/>
              <a:t> </a:t>
            </a:r>
            <a:r>
              <a:rPr lang="ru-RU" sz="1800" dirty="0" err="1"/>
              <a:t>арқауы</a:t>
            </a:r>
            <a:r>
              <a:rPr lang="ru-RU" sz="1800" dirty="0" smtClean="0"/>
              <a:t>.</a:t>
            </a:r>
          </a:p>
          <a:p>
            <a:r>
              <a:rPr lang="ru-RU" sz="1800" dirty="0" err="1"/>
              <a:t>Өзi</a:t>
            </a:r>
            <a:r>
              <a:rPr lang="ru-RU" sz="1800" dirty="0"/>
              <a:t> </a:t>
            </a:r>
            <a:r>
              <a:rPr lang="ru-RU" sz="1800" dirty="0" err="1"/>
              <a:t>тойса</a:t>
            </a:r>
            <a:r>
              <a:rPr lang="ru-RU" sz="1800" dirty="0"/>
              <a:t> да </a:t>
            </a:r>
            <a:r>
              <a:rPr lang="ru-RU" sz="1800" dirty="0" err="1"/>
              <a:t>көзi</a:t>
            </a:r>
            <a:r>
              <a:rPr lang="ru-RU" sz="1800" dirty="0"/>
              <a:t> </a:t>
            </a:r>
            <a:r>
              <a:rPr lang="ru-RU" sz="1800" dirty="0" err="1"/>
              <a:t>тоймайды</a:t>
            </a:r>
            <a:r>
              <a:rPr lang="ru-RU" sz="1800" dirty="0" smtClean="0"/>
              <a:t>.</a:t>
            </a:r>
          </a:p>
          <a:p>
            <a:r>
              <a:rPr lang="ru-RU" sz="1800" dirty="0"/>
              <a:t> </a:t>
            </a:r>
            <a:r>
              <a:rPr lang="ru-RU" sz="1800" dirty="0" err="1" smtClean="0"/>
              <a:t>Сыйлап</a:t>
            </a:r>
            <a:r>
              <a:rPr lang="ru-RU" sz="1800" dirty="0"/>
              <a:t> </a:t>
            </a:r>
            <a:r>
              <a:rPr lang="ru-RU" sz="1800" dirty="0" err="1"/>
              <a:t>берген</a:t>
            </a:r>
            <a:r>
              <a:rPr lang="ru-RU" sz="1800" dirty="0"/>
              <a:t> су да </a:t>
            </a:r>
            <a:r>
              <a:rPr lang="ru-RU" sz="1800" dirty="0" err="1"/>
              <a:t>тәттi</a:t>
            </a:r>
            <a:r>
              <a:rPr lang="ru-RU" sz="1800" dirty="0" smtClean="0"/>
              <a:t>.</a:t>
            </a:r>
          </a:p>
          <a:p>
            <a:r>
              <a:rPr lang="ru-RU" sz="1800" dirty="0"/>
              <a:t>Тату </a:t>
            </a:r>
            <a:r>
              <a:rPr lang="ru-RU" sz="1800" dirty="0" err="1"/>
              <a:t>үйд</a:t>
            </a:r>
            <a:r>
              <a:rPr lang="en-US" sz="1800" dirty="0" err="1"/>
              <a:t>i</a:t>
            </a:r>
            <a:r>
              <a:rPr lang="ru-RU" sz="1800" dirty="0"/>
              <a:t>ң </a:t>
            </a:r>
            <a:r>
              <a:rPr lang="ru-RU" sz="1800" dirty="0" err="1"/>
              <a:t>тамағы</a:t>
            </a:r>
            <a:r>
              <a:rPr lang="ru-RU" sz="1800" dirty="0"/>
              <a:t> </a:t>
            </a:r>
            <a:r>
              <a:rPr lang="ru-RU" sz="1800" dirty="0" err="1"/>
              <a:t>тәтт</a:t>
            </a:r>
            <a:r>
              <a:rPr lang="en-US" sz="1800" dirty="0" err="1"/>
              <a:t>i</a:t>
            </a:r>
            <a:r>
              <a:rPr lang="en-US" sz="1800" dirty="0" smtClean="0"/>
              <a:t>.</a:t>
            </a:r>
            <a:endParaRPr lang="ru-RU" sz="1800" dirty="0" smtClean="0"/>
          </a:p>
          <a:p>
            <a:r>
              <a:rPr lang="ru-RU" sz="1800" dirty="0" err="1"/>
              <a:t>Жесем</a:t>
            </a:r>
            <a:r>
              <a:rPr lang="ru-RU" sz="1800" dirty="0"/>
              <a:t> </a:t>
            </a:r>
            <a:r>
              <a:rPr lang="ru-RU" sz="1800" dirty="0" err="1"/>
              <a:t>тісіме</a:t>
            </a:r>
            <a:r>
              <a:rPr lang="ru-RU" sz="1800" dirty="0"/>
              <a:t> </a:t>
            </a:r>
            <a:r>
              <a:rPr lang="ru-RU" sz="1800" dirty="0" err="1"/>
              <a:t>кіреді</a:t>
            </a:r>
            <a:r>
              <a:rPr lang="ru-RU" sz="1800" dirty="0"/>
              <a:t>, </a:t>
            </a:r>
            <a:r>
              <a:rPr lang="ru-RU" sz="1800" dirty="0" err="1"/>
              <a:t>жемесем</a:t>
            </a:r>
            <a:r>
              <a:rPr lang="ru-RU" sz="1800" dirty="0"/>
              <a:t> </a:t>
            </a:r>
            <a:r>
              <a:rPr lang="ru-RU" sz="1800" dirty="0" err="1"/>
              <a:t>түсіме</a:t>
            </a:r>
            <a:r>
              <a:rPr lang="ru-RU" sz="1800" dirty="0"/>
              <a:t> </a:t>
            </a:r>
            <a:r>
              <a:rPr lang="ru-RU" sz="1800" dirty="0" err="1"/>
              <a:t>кіреді</a:t>
            </a:r>
            <a:r>
              <a:rPr lang="ru-RU" sz="1800" dirty="0"/>
              <a:t>.</a:t>
            </a:r>
          </a:p>
          <a:p>
            <a:r>
              <a:rPr lang="ru-RU" sz="1800" dirty="0" err="1"/>
              <a:t>Таспен</a:t>
            </a:r>
            <a:r>
              <a:rPr lang="ru-RU" sz="1800" dirty="0"/>
              <a:t> </a:t>
            </a:r>
            <a:r>
              <a:rPr lang="ru-RU" sz="1800" dirty="0" err="1"/>
              <a:t>ұрғанды</a:t>
            </a:r>
            <a:r>
              <a:rPr lang="ru-RU" sz="1800" dirty="0"/>
              <a:t> </a:t>
            </a:r>
            <a:r>
              <a:rPr lang="ru-RU" sz="1800" dirty="0" err="1"/>
              <a:t>аспен</a:t>
            </a:r>
            <a:r>
              <a:rPr lang="ru-RU" sz="1800" dirty="0"/>
              <a:t> </a:t>
            </a:r>
            <a:r>
              <a:rPr lang="ru-RU" sz="1800" dirty="0" err="1"/>
              <a:t>ұр</a:t>
            </a:r>
            <a:r>
              <a:rPr lang="ru-RU" sz="1800" dirty="0"/>
              <a:t>.</a:t>
            </a:r>
          </a:p>
          <a:p>
            <a:r>
              <a:rPr lang="ru-RU" sz="1800" dirty="0" err="1"/>
              <a:t>Ананың</a:t>
            </a:r>
            <a:r>
              <a:rPr lang="ru-RU" sz="1800" dirty="0"/>
              <a:t> </a:t>
            </a:r>
            <a:r>
              <a:rPr lang="ru-RU" sz="1800" dirty="0" err="1"/>
              <a:t>ақ</a:t>
            </a:r>
            <a:r>
              <a:rPr lang="ru-RU" sz="1800" dirty="0"/>
              <a:t> </a:t>
            </a:r>
            <a:r>
              <a:rPr lang="ru-RU" sz="1800" dirty="0" err="1"/>
              <a:t>сүтімен</a:t>
            </a:r>
            <a:r>
              <a:rPr lang="ru-RU" sz="1800" dirty="0"/>
              <a:t>, </a:t>
            </a:r>
            <a:r>
              <a:rPr lang="ru-RU" sz="1800" dirty="0" err="1"/>
              <a:t>ана</a:t>
            </a:r>
            <a:r>
              <a:rPr lang="ru-RU" sz="1800" dirty="0"/>
              <a:t> </a:t>
            </a:r>
            <a:r>
              <a:rPr lang="ru-RU" sz="1800" dirty="0" err="1"/>
              <a:t>тіліңіді</a:t>
            </a:r>
            <a:r>
              <a:rPr lang="ru-RU" sz="1800" dirty="0"/>
              <a:t> </a:t>
            </a:r>
            <a:r>
              <a:rPr lang="ru-RU" sz="1800" dirty="0" err="1"/>
              <a:t>құрметте</a:t>
            </a:r>
            <a:r>
              <a:rPr lang="ru-RU" sz="1800" dirty="0"/>
              <a:t>!</a:t>
            </a:r>
          </a:p>
          <a:p>
            <a:r>
              <a:rPr lang="ru-RU" sz="1800" dirty="0" err="1"/>
              <a:t>Аштық</a:t>
            </a:r>
            <a:r>
              <a:rPr lang="ru-RU" sz="1800" dirty="0"/>
              <a:t> ас </a:t>
            </a:r>
            <a:r>
              <a:rPr lang="ru-RU" sz="1800" dirty="0" err="1"/>
              <a:t>талғатпайды</a:t>
            </a:r>
            <a:r>
              <a:rPr lang="ru-RU" sz="1800" dirty="0"/>
              <a:t>.</a:t>
            </a:r>
          </a:p>
          <a:p>
            <a:endParaRPr lang="ru-RU" sz="1800" dirty="0"/>
          </a:p>
        </p:txBody>
      </p:sp>
      <p:pic>
        <p:nvPicPr>
          <p:cNvPr id="2050" name="Picture 2" descr="D:\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221088"/>
            <a:ext cx="4373867" cy="2433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:\frukty-ovosh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88640"/>
            <a:ext cx="4373867" cy="2433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432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6078">
        <p14:vortex dir="r"/>
      </p:transition>
    </mc:Choice>
    <mc:Fallback xmlns="">
      <p:transition spd="slow" advTm="260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calories-in-bever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31" y="21879"/>
            <a:ext cx="5193142" cy="3430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:\06NfzWFz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429000"/>
            <a:ext cx="533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5383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6"/>
    </mc:Choice>
    <mc:Fallback xmlns="">
      <p:transition spd="slow" advTm="946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276872"/>
            <a:ext cx="7239000" cy="1143000"/>
          </a:xfrm>
        </p:spPr>
        <p:txBody>
          <a:bodyPr/>
          <a:lstStyle/>
          <a:p>
            <a:r>
              <a:rPr lang="kk-KZ" smtClean="0"/>
              <a:t>Назарларыңызға Рахмет!!!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accent2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k-KZ" sz="5400">
                <a:solidFill>
                  <a:schemeClr val="bg1"/>
                </a:solidFill>
              </a:rPr>
              <a:t> </a:t>
            </a:r>
            <a:r>
              <a:rPr lang="kk-KZ" sz="5400" smtClean="0">
                <a:solidFill>
                  <a:schemeClr val="bg1"/>
                </a:solidFill>
              </a:rPr>
              <a:t>   Назарларыңызға  </a:t>
            </a:r>
          </a:p>
          <a:p>
            <a:pPr marL="0" indent="0">
              <a:buNone/>
            </a:pPr>
            <a:r>
              <a:rPr lang="kk-KZ" sz="5400">
                <a:solidFill>
                  <a:schemeClr val="bg1"/>
                </a:solidFill>
              </a:rPr>
              <a:t> </a:t>
            </a:r>
            <a:r>
              <a:rPr lang="kk-KZ" sz="5400" smtClean="0">
                <a:solidFill>
                  <a:schemeClr val="bg1"/>
                </a:solidFill>
              </a:rPr>
              <a:t>          рахмет!!!</a:t>
            </a:r>
            <a:endParaRPr lang="ru-RU" sz="5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7894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0.8|1.4|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.8|6.8|3.1|3.1|2.8|4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8|0.7|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.3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8|1.1|14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0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.6|2.3|0.8|3.3|1.5|2.7|1.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9|1.6|1.2|1.1|1.1|1.4|1.3|1.3|1"/>
</p:tagLst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Osen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Osen</Template>
  <TotalTime>312</TotalTime>
  <Words>421</Words>
  <Application>Microsoft Office PowerPoint</Application>
  <PresentationFormat>Экран (4:3)</PresentationFormat>
  <Paragraphs>55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19</vt:i4>
      </vt:variant>
    </vt:vector>
  </HeadingPairs>
  <TitlesOfParts>
    <vt:vector size="21" baseType="lpstr">
      <vt:lpstr>Osen</vt:lpstr>
      <vt:lpstr>Изящная</vt:lpstr>
      <vt:lpstr>Дұрыс тамақтану </vt:lpstr>
      <vt:lpstr>Білген жөн</vt:lpstr>
      <vt:lpstr>Презентация PowerPoint</vt:lpstr>
      <vt:lpstr>Презентация PowerPoint</vt:lpstr>
      <vt:lpstr>Тамақтану пирамидалары</vt:lpstr>
      <vt:lpstr>Жеміс — адамға ең жұғымды тамақ. Сондықтан тізімді жемістен бастаймын. Жас жеміс те, кептірілген түрі де басқа азық-түлікке үстеме ретінде пайдаланылады. Алма (6 сортты), сары өрік (жаңасы, кептірілгені); Банан, көкжелкек, шие, мүкжидек, қауын; Інжір (жаңасы, яки кептірілгені); Цитрус тұқымдас жеміс (3 сортты) тәтті қауын, жүзім (7 сорты); Лимон (4 сорты), авокадо; Манго, апельсин (3 сорты); Шабдалы (жаңасы, яки кептірілгені), папая; Алмұрт (6 сорты, жаңасы, яки кептірілгені); Ананас (жаңасы), құрма; Алхоры (3 сорты жаңасы, яки кептірілгені); Қара өрік (3 түрлі) жаңасы мен кептірілгені); Таңқурай, құлпынай (4 сорты), қарбыз; </vt:lpstr>
      <vt:lpstr>Сәбіз</vt:lpstr>
      <vt:lpstr>Жасыл тәрелке </vt:lpstr>
      <vt:lpstr>Қызанақ </vt:lpstr>
      <vt:lpstr>Презентация PowerPoint</vt:lpstr>
      <vt:lpstr>Қозықұйрық</vt:lpstr>
      <vt:lpstr>Сарымсақ</vt:lpstr>
      <vt:lpstr>Жүгері </vt:lpstr>
      <vt:lpstr>Тәтті бұршақ</vt:lpstr>
      <vt:lpstr>Презентация PowerPoint</vt:lpstr>
      <vt:lpstr>Презентация PowerPoint</vt:lpstr>
      <vt:lpstr>Презентация PowerPoint</vt:lpstr>
      <vt:lpstr>Презентация PowerPoint</vt:lpstr>
      <vt:lpstr>Назарларыңызға Рахмет!!!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Дұрыс тамақтану</dc:title>
  <dc:creator>Victoria</dc:creator>
  <cp:lastModifiedBy>User</cp:lastModifiedBy>
  <cp:revision>67</cp:revision>
  <dcterms:created xsi:type="dcterms:W3CDTF">2012-11-06T16:17:35Z</dcterms:created>
  <dcterms:modified xsi:type="dcterms:W3CDTF">2016-12-15T04:05:15Z</dcterms:modified>
</cp:coreProperties>
</file>