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636" y="10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C959D-607B-4821-A113-961E35C42027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A8439-EC42-4B2F-A46B-E092AC5BEE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WhatsApp Image 2025-09-08 at 13.08.1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1124744"/>
            <a:ext cx="8964488" cy="5328592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Фиксируйте режим дня. Учёба, отдых, еда и сон должны быть в одно и то же время. Это помогает ребёнку привыкнуть к порядку.</a:t>
            </a:r>
          </a:p>
          <a:p>
            <a:pPr marL="342900" indent="-342900">
              <a:buAutoNum type="arabicPeriod"/>
            </a:pPr>
            <a:endParaRPr lang="ru-RU" sz="1400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Trebuchet MS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Организуйте рабочее место. На столе – только нужные вещи. Всё лишнее убирается, чтобы не отвлекало.</a:t>
            </a:r>
          </a:p>
          <a:p>
            <a:pPr marL="342900" indent="-342900">
              <a:buAutoNum type="arabicPeriod"/>
            </a:pPr>
            <a:endParaRPr lang="ru-RU" sz="1400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Trebuchet MS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Составляйте план вместе. Пусть ребёнок пишет список дел на день/неделю и отмечает выполненное.</a:t>
            </a:r>
          </a:p>
          <a:p>
            <a:pPr marL="342900" indent="-342900">
              <a:buAutoNum type="arabicPeriod"/>
            </a:pPr>
            <a:endParaRPr lang="ru-RU" sz="1400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Trebuchet MS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Разделяйте большие задания на маленькие шаги. Так ребёнку проще начать и не перегореть</a:t>
            </a:r>
          </a:p>
          <a:p>
            <a:pPr marL="342900" indent="-342900">
              <a:buAutoNum type="arabicPeriod"/>
            </a:pPr>
            <a:endParaRPr lang="ru-RU" sz="1400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Trebuchet MS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Используйте «метод таймера». 20–25 минут учёбы – 5 минут перерыв. Это повышает внимание и работоспособность.</a:t>
            </a:r>
          </a:p>
          <a:p>
            <a:pPr marL="342900" indent="-342900">
              <a:buAutoNum type="arabicPeriod"/>
            </a:pPr>
            <a:endParaRPr lang="ru-RU" sz="1400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Trebuchet MS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Приучайте собирать портфель вечером. Список предметов на завтра можно прикрепить к рабочему столу.</a:t>
            </a:r>
          </a:p>
          <a:p>
            <a:pPr marL="342900" indent="-342900">
              <a:buAutoNum type="arabicPeriod"/>
            </a:pPr>
            <a:endParaRPr lang="ru-RU" sz="1400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Trebuchet MS" pitchFamily="34" charset="0"/>
            </a:endParaRPr>
          </a:p>
          <a:p>
            <a:pPr marL="342900" indent="-342900">
              <a:buAutoNum type="arabicPeriod"/>
            </a:pPr>
            <a:endParaRPr lang="ru-RU" sz="1400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Trebuchet MS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Ограничивайте </a:t>
            </a:r>
            <a:r>
              <a:rPr lang="ru-RU" sz="1400" dirty="0" err="1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гаджеты</a:t>
            </a: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 во время уроков. Лучше убрать телефон, а потом дать время на игры и </a:t>
            </a:r>
            <a:r>
              <a:rPr lang="ru-RU" sz="1400" dirty="0" err="1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соцсети</a:t>
            </a: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.</a:t>
            </a:r>
          </a:p>
          <a:p>
            <a:pPr marL="342900" indent="-342900">
              <a:buAutoNum type="arabicPeriod"/>
            </a:pPr>
            <a:endParaRPr lang="ru-RU" sz="1400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Trebuchet MS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Давайте выбор. Например: «Ты сделаешь математику сначала или русский?» – так ребёнок чувствует ответственность.</a:t>
            </a:r>
          </a:p>
          <a:p>
            <a:pPr marL="342900" indent="-342900">
              <a:buAutoNum type="arabicPeriod"/>
            </a:pPr>
            <a:endParaRPr lang="ru-RU" sz="1400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Trebuchet MS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Хвалите за самостоятельность. Даже маленькие шаги («сам сел за уроки», «не забыл тетрадь») стоит отмечать.</a:t>
            </a:r>
          </a:p>
          <a:p>
            <a:pPr marL="342900" indent="-342900">
              <a:buAutoNum type="arabicPeriod"/>
            </a:pPr>
            <a:endParaRPr lang="ru-RU" sz="1400" dirty="0" smtClean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Trebuchet MS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Trebuchet MS" pitchFamily="34" charset="0"/>
              </a:rPr>
              <a:t>Показывайте личный пример. Если родители сами планируют дела и придерживаются порядка, ребёнку проще перенимать привычки</a:t>
            </a:r>
            <a:r>
              <a:rPr lang="ru-RU" sz="14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a:rPr>
              <a:t>.</a:t>
            </a:r>
            <a:endParaRPr lang="ru-RU" sz="1400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188640"/>
            <a:ext cx="25138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u="sng" dirty="0" smtClean="0">
                <a:solidFill>
                  <a:schemeClr val="accent6"/>
                </a:solidFill>
                <a:latin typeface="Segoe Print" pitchFamily="2" charset="0"/>
              </a:rPr>
              <a:t>Памятка для родителей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620688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10 правил развития самоорганизации у пятиклассников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195</Words>
  <Application>Microsoft Office PowerPoint</Application>
  <PresentationFormat>Экран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Админестратор</dc:creator>
  <cp:lastModifiedBy>User</cp:lastModifiedBy>
  <cp:revision>12</cp:revision>
  <dcterms:created xsi:type="dcterms:W3CDTF">2025-09-08T08:19:44Z</dcterms:created>
  <dcterms:modified xsi:type="dcterms:W3CDTF">2025-10-14T08:45:50Z</dcterms:modified>
</cp:coreProperties>
</file>